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60015" y="4200347"/>
            <a:ext cx="5521836" cy="199572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93541" y="513576"/>
            <a:ext cx="4606954" cy="7251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60777" y="1827021"/>
            <a:ext cx="32391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Relação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Fornecedores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Prestação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Serviços.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951280" y="4767706"/>
            <a:ext cx="4952365" cy="146685"/>
          </a:xfrm>
          <a:custGeom>
            <a:avLst/>
            <a:gdLst/>
            <a:ahLst/>
            <a:cxnLst/>
            <a:rect l="l" t="t" r="r" b="b"/>
            <a:pathLst>
              <a:path w="4952365" h="146685">
                <a:moveTo>
                  <a:pt x="4952365" y="0"/>
                </a:moveTo>
                <a:lnTo>
                  <a:pt x="0" y="0"/>
                </a:lnTo>
                <a:lnTo>
                  <a:pt x="0" y="146303"/>
                </a:lnTo>
                <a:lnTo>
                  <a:pt x="4952365" y="146303"/>
                </a:lnTo>
                <a:lnTo>
                  <a:pt x="49523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7940" y="2141473"/>
          <a:ext cx="6385560" cy="63157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165"/>
                <a:gridCol w="1391285"/>
                <a:gridCol w="2167890"/>
                <a:gridCol w="1393189"/>
                <a:gridCol w="50164"/>
                <a:gridCol w="1249680"/>
              </a:tblGrid>
              <a:tr h="180975">
                <a:tc gridSpan="5"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Razão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Social: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01955">
                        <a:lnSpc>
                          <a:spcPts val="1330"/>
                        </a:lnSpc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CNPJ: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KEEN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KEEPER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CONSULTORIA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EMPRESARIAL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12.364.270/0001-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MARIDOS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ALUGUEL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JOSE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HORACIO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SILVA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30.169.651/0001-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CASA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TINTAS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IZUMI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 -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03.903.123/0001-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marL="4749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PLASFER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CONSTRUÇAO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03.087.782/0001-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GASDEL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GAS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EPP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23.540.829/0001-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ELENISE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CRISTINA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MARQUES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04.143.015/0001-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1765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ESDRAS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PAPELARIA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PRODUTOS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LIMPEZA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EM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GERAL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30.311.247/0001-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BRASMED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MEDICINA</a:t>
                      </a:r>
                      <a:r>
                        <a:rPr dirty="0" sz="1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OCUPACIONAL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06.345.173/0001-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CESTA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NOBRE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5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70.019.669/0001-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LUCIANA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VIEIRA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09.522.182/0001-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JER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DEPOSITO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EIRELI -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21.248.289/0001-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3001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49.285.141/0001-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AMELIA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WATANABE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96.235.346/0001-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SABESP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43.776.517/0001-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EDP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SÃO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PAULO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DISTRIBUIÇÃO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ENERGIA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S.A.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02.302.100/0001-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TELEFÔNICA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BRASIL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S.A.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VIVO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S.A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02.558.157/001-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770">
                <a:tc gridSpan="5"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Claro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S/A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6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40.432.544/0001-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MAVNET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TECNOLOGIA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INFORMAÇÃO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26.894.989/0001-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18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SALES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EQUIP.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PRODUTOS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HIGIENE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PROF.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10.290.557/0001-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DESTAK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SL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17.592.879/0001-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CALVO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IMP.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EXP.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00.640071/0001-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CESTA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BASICA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BRASIL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ALIMENTOS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04.108.518/0001-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GUARUTONNER</a:t>
                      </a:r>
                      <a:r>
                        <a:rPr dirty="0" u="sng" sz="10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SUMPRIM SERV</a:t>
                      </a:r>
                      <a:r>
                        <a:rPr dirty="0" u="sng" sz="10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PARA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IMPRESSORA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29.618.710/0001-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INFOGLE</a:t>
                      </a:r>
                      <a:r>
                        <a:rPr dirty="0" u="sng" sz="1000" spc="-6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INFORMÁTICA</a:t>
                      </a:r>
                      <a:r>
                        <a:rPr dirty="0" u="sng" sz="1000" spc="-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33.317.551/0001-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marL="1389380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F.I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SANTYOS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PORTAS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0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PORTÕES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21.080.722/0001-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IVANILSON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PEREIRA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MELO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21.440.093/0001-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PERFECCI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SOLUÇÕES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EM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TI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23.921,231/0001-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ARIANE</a:t>
                      </a:r>
                      <a:r>
                        <a:rPr dirty="0" u="sng" sz="1000" spc="-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FERNANDA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SIDLAUSKAS</a:t>
                      </a:r>
                      <a:r>
                        <a:rPr dirty="0" u="sng" sz="1000" spc="-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000" spc="-4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OLIVEIRA</a:t>
                      </a:r>
                      <a:r>
                        <a:rPr dirty="0" u="sng" sz="1000" spc="-4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BARTH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30.629.963/0001-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NEICE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FERREIRA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SILVA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JUNIOR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27.347.744/0001-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SOLUTION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SERV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14.692.567/0001-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RICARDO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COSTA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ROCHA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24.168.588/0001/55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marL="548005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FABRICA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EDU.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IND.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BRINQUEDOS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u="sng" sz="10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08.263.106/0001-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FRIP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BRINQUEDOS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MOVEIS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22.767.595/0001-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marL="947419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S.O.S</a:t>
                      </a:r>
                      <a:r>
                        <a:rPr dirty="0" u="sng" sz="1000" spc="-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ELIANE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GASPAROTTO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MEDEIROS</a:t>
                      </a:r>
                      <a:r>
                        <a:rPr dirty="0" u="sng" sz="1000" spc="-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MOVEIS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02.573.676/0001-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XZ</a:t>
                      </a:r>
                      <a:r>
                        <a:rPr dirty="0" u="sng" sz="10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INFORMATICA</a:t>
                      </a:r>
                      <a:r>
                        <a:rPr dirty="0" u="sng" sz="1000" spc="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39.953.600/0001-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VIA</a:t>
                      </a:r>
                      <a:r>
                        <a:rPr dirty="0" u="sng" sz="1000" spc="-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VAREJO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S/A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33.041.260/1040-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BRASIL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INTER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ELETRO.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INFORMATICA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17.642.282/0001-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CANTINHO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MEU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MOV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2018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30.981.596/0001-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CSA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BRINQ.</a:t>
                      </a:r>
                      <a:r>
                        <a:rPr dirty="0" u="sng" sz="10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UNIP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0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21.895.635/0001-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5"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BESTPLAY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BRINQ.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0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REVEST.</a:t>
                      </a:r>
                      <a:r>
                        <a:rPr dirty="0" u="sng" sz="100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105"/>
                        </a:lnSpc>
                      </a:pPr>
                      <a:r>
                        <a:rPr dirty="0" u="sng" sz="10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35.287.052/0001-</a:t>
                      </a:r>
                      <a:r>
                        <a:rPr dirty="0" u="sng" sz="10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AMAA</dc:creator>
  <dcterms:created xsi:type="dcterms:W3CDTF">2025-05-19T15:23:07Z</dcterms:created>
  <dcterms:modified xsi:type="dcterms:W3CDTF">2025-05-19T15:23:07Z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2025-05-19T00:00:00Z</vt:filetime>
  </property>
  <property fmtid="{D5CDD505-2E9C-101B-9397-08002B2CF9AE}" pid="5" name="Producer">
    <vt:lpwstr>Microsoft® Word 2016</vt:lpwstr>
  </property>
</Properties>
</file>