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Default Extension="png" ContentType="image/png"/>
  <Override PartName="/ppt/slides/slide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7645400" cy="10718800"/>
  <p:notesSz cx="7645400" cy="107188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71500" y="3322828"/>
            <a:ext cx="6477000" cy="22509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43000" y="6002528"/>
            <a:ext cx="5334000" cy="267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1000" y="2465324"/>
            <a:ext cx="3314700" cy="70744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924300" y="2465324"/>
            <a:ext cx="3314700" cy="70744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1000" y="428752"/>
            <a:ext cx="6858000" cy="1715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1000" y="2465324"/>
            <a:ext cx="6858000" cy="70744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90800" y="9968484"/>
            <a:ext cx="2438400" cy="535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1000" y="9968484"/>
            <a:ext cx="1752600" cy="535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86400" y="9968484"/>
            <a:ext cx="1752600" cy="535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jpg"/><Relationship Id="rId15" Type="http://schemas.openxmlformats.org/officeDocument/2006/relationships/image" Target="../media/image14.png"/><Relationship Id="rId16" Type="http://schemas.openxmlformats.org/officeDocument/2006/relationships/image" Target="../media/image15.jp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jpg"/><Relationship Id="rId20" Type="http://schemas.openxmlformats.org/officeDocument/2006/relationships/image" Target="../media/image19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image" Target="../media/image27.jpg"/><Relationship Id="rId10" Type="http://schemas.openxmlformats.org/officeDocument/2006/relationships/image" Target="../media/image28.jpg"/><Relationship Id="rId11" Type="http://schemas.openxmlformats.org/officeDocument/2006/relationships/image" Target="../media/image29.jpg"/><Relationship Id="rId12" Type="http://schemas.openxmlformats.org/officeDocument/2006/relationships/image" Target="../media/image30.jpg"/><Relationship Id="rId13" Type="http://schemas.openxmlformats.org/officeDocument/2006/relationships/image" Target="../media/image31.jpg"/><Relationship Id="rId14" Type="http://schemas.openxmlformats.org/officeDocument/2006/relationships/image" Target="../media/image32.jpg"/><Relationship Id="rId15" Type="http://schemas.openxmlformats.org/officeDocument/2006/relationships/image" Target="../media/image33.jpg"/><Relationship Id="rId16" Type="http://schemas.openxmlformats.org/officeDocument/2006/relationships/image" Target="../media/image34.jpg"/><Relationship Id="rId17" Type="http://schemas.openxmlformats.org/officeDocument/2006/relationships/image" Target="../media/image35.jpg"/><Relationship Id="rId18" Type="http://schemas.openxmlformats.org/officeDocument/2006/relationships/image" Target="../media/image36.jpg"/><Relationship Id="rId19" Type="http://schemas.openxmlformats.org/officeDocument/2006/relationships/image" Target="../media/image37.jpg"/><Relationship Id="rId20" Type="http://schemas.openxmlformats.org/officeDocument/2006/relationships/image" Target="../media/image38.jpg"/><Relationship Id="rId21" Type="http://schemas.openxmlformats.org/officeDocument/2006/relationships/image" Target="../media/image39.jpg"/><Relationship Id="rId22" Type="http://schemas.openxmlformats.org/officeDocument/2006/relationships/image" Target="../media/image40.jpg"/><Relationship Id="rId23" Type="http://schemas.openxmlformats.org/officeDocument/2006/relationships/image" Target="../media/image41.jpg"/><Relationship Id="rId24" Type="http://schemas.openxmlformats.org/officeDocument/2006/relationships/image" Target="../media/image42.jpg"/><Relationship Id="rId25" Type="http://schemas.openxmlformats.org/officeDocument/2006/relationships/image" Target="../media/image43.jpg"/><Relationship Id="rId26" Type="http://schemas.openxmlformats.org/officeDocument/2006/relationships/image" Target="../media/image44.jpg"/><Relationship Id="rId27" Type="http://schemas.openxmlformats.org/officeDocument/2006/relationships/image" Target="../media/image45.jpg"/><Relationship Id="rId28" Type="http://schemas.openxmlformats.org/officeDocument/2006/relationships/image" Target="../media/image46.jpg"/><Relationship Id="rId29" Type="http://schemas.openxmlformats.org/officeDocument/2006/relationships/image" Target="../media/image47.jpg"/><Relationship Id="rId30" Type="http://schemas.openxmlformats.org/officeDocument/2006/relationships/image" Target="../media/image48.jpg"/><Relationship Id="rId31" Type="http://schemas.openxmlformats.org/officeDocument/2006/relationships/image" Target="../media/image49.jpg"/><Relationship Id="rId32" Type="http://schemas.openxmlformats.org/officeDocument/2006/relationships/image" Target="../media/image50.jpg"/><Relationship Id="rId33" Type="http://schemas.openxmlformats.org/officeDocument/2006/relationships/image" Target="../media/image51.png"/><Relationship Id="rId34" Type="http://schemas.openxmlformats.org/officeDocument/2006/relationships/image" Target="../media/image52.png"/><Relationship Id="rId35" Type="http://schemas.openxmlformats.org/officeDocument/2006/relationships/image" Target="../media/image53.jpg"/><Relationship Id="rId36" Type="http://schemas.openxmlformats.org/officeDocument/2006/relationships/image" Target="../media/image54.jpg"/><Relationship Id="rId37" Type="http://schemas.openxmlformats.org/officeDocument/2006/relationships/image" Target="../media/image55.jpg"/><Relationship Id="rId38" Type="http://schemas.openxmlformats.org/officeDocument/2006/relationships/image" Target="../media/image56.jpg"/><Relationship Id="rId39" Type="http://schemas.openxmlformats.org/officeDocument/2006/relationships/image" Target="../media/image57.jpg"/><Relationship Id="rId40" Type="http://schemas.openxmlformats.org/officeDocument/2006/relationships/image" Target="../media/image58.jpg"/><Relationship Id="rId41" Type="http://schemas.openxmlformats.org/officeDocument/2006/relationships/image" Target="../media/image59.jpg"/><Relationship Id="rId42" Type="http://schemas.openxmlformats.org/officeDocument/2006/relationships/image" Target="../media/image60.png"/><Relationship Id="rId43" Type="http://schemas.openxmlformats.org/officeDocument/2006/relationships/image" Target="../media/image61.jpg"/><Relationship Id="rId44" Type="http://schemas.openxmlformats.org/officeDocument/2006/relationships/image" Target="../media/image62.jpg"/><Relationship Id="rId45" Type="http://schemas.openxmlformats.org/officeDocument/2006/relationships/image" Target="../media/image63.jpg"/><Relationship Id="rId46" Type="http://schemas.openxmlformats.org/officeDocument/2006/relationships/image" Target="../media/image64.jpg"/><Relationship Id="rId47" Type="http://schemas.openxmlformats.org/officeDocument/2006/relationships/image" Target="../media/image65.jpg"/><Relationship Id="rId48" Type="http://schemas.openxmlformats.org/officeDocument/2006/relationships/image" Target="../media/image66.jpg"/><Relationship Id="rId49" Type="http://schemas.openxmlformats.org/officeDocument/2006/relationships/image" Target="../media/image67.jpg"/><Relationship Id="rId50" Type="http://schemas.openxmlformats.org/officeDocument/2006/relationships/image" Target="../media/image68.jpg"/><Relationship Id="rId51" Type="http://schemas.openxmlformats.org/officeDocument/2006/relationships/image" Target="../media/image69.jpg"/><Relationship Id="rId52" Type="http://schemas.openxmlformats.org/officeDocument/2006/relationships/image" Target="../media/image70.jpg"/><Relationship Id="rId53" Type="http://schemas.openxmlformats.org/officeDocument/2006/relationships/image" Target="../media/image71.jpg"/><Relationship Id="rId54" Type="http://schemas.openxmlformats.org/officeDocument/2006/relationships/image" Target="../media/image72.jpg"/><Relationship Id="rId55" Type="http://schemas.openxmlformats.org/officeDocument/2006/relationships/image" Target="../media/image73.jpg"/><Relationship Id="rId56" Type="http://schemas.openxmlformats.org/officeDocument/2006/relationships/image" Target="../media/image74.jpg"/><Relationship Id="rId57" Type="http://schemas.openxmlformats.org/officeDocument/2006/relationships/image" Target="../media/image75.jpg"/><Relationship Id="rId58" Type="http://schemas.openxmlformats.org/officeDocument/2006/relationships/image" Target="../media/image76.jpg"/><Relationship Id="rId59" Type="http://schemas.openxmlformats.org/officeDocument/2006/relationships/image" Target="../media/image77.jpg"/><Relationship Id="rId60" Type="http://schemas.openxmlformats.org/officeDocument/2006/relationships/image" Target="../media/image78.jpg"/><Relationship Id="rId61" Type="http://schemas.openxmlformats.org/officeDocument/2006/relationships/image" Target="../media/image79.jpg"/><Relationship Id="rId62" Type="http://schemas.openxmlformats.org/officeDocument/2006/relationships/image" Target="../media/image80.png"/><Relationship Id="rId63" Type="http://schemas.openxmlformats.org/officeDocument/2006/relationships/image" Target="../media/image81.jpg"/><Relationship Id="rId64" Type="http://schemas.openxmlformats.org/officeDocument/2006/relationships/image" Target="../media/image82.png"/><Relationship Id="rId65" Type="http://schemas.openxmlformats.org/officeDocument/2006/relationships/image" Target="../media/image83.jpg"/><Relationship Id="rId66" Type="http://schemas.openxmlformats.org/officeDocument/2006/relationships/image" Target="../media/image84.jpg"/><Relationship Id="rId67" Type="http://schemas.openxmlformats.org/officeDocument/2006/relationships/image" Target="../media/image85.png"/><Relationship Id="rId68" Type="http://schemas.openxmlformats.org/officeDocument/2006/relationships/image" Target="../media/image86.jpg"/><Relationship Id="rId69" Type="http://schemas.openxmlformats.org/officeDocument/2006/relationships/image" Target="../media/image87.jpg"/><Relationship Id="rId70" Type="http://schemas.openxmlformats.org/officeDocument/2006/relationships/image" Target="../media/image88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50072" y="8028040"/>
            <a:ext cx="2425791" cy="36137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66366" y="6587110"/>
            <a:ext cx="872553" cy="57179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44424" y="6715192"/>
            <a:ext cx="890827" cy="43914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44964" y="6321795"/>
            <a:ext cx="507086" cy="25159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39424" y="5782019"/>
            <a:ext cx="529928" cy="26073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02913" y="5292559"/>
            <a:ext cx="872553" cy="49860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235323" y="5287985"/>
            <a:ext cx="840575" cy="49860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576546" y="4967778"/>
            <a:ext cx="648705" cy="30648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43597" y="4409704"/>
            <a:ext cx="950215" cy="47116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139855" y="4391407"/>
            <a:ext cx="904532" cy="576372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1128381" y="4397505"/>
            <a:ext cx="0" cy="2778760"/>
          </a:xfrm>
          <a:custGeom>
            <a:avLst/>
            <a:gdLst/>
            <a:ahLst/>
            <a:cxnLst/>
            <a:rect l="l" t="t" r="r" b="b"/>
            <a:pathLst>
              <a:path w="0" h="2778759">
                <a:moveTo>
                  <a:pt x="0" y="2778174"/>
                </a:moveTo>
                <a:lnTo>
                  <a:pt x="0" y="0"/>
                </a:lnTo>
              </a:path>
            </a:pathLst>
          </a:custGeom>
          <a:ln w="9136">
            <a:solidFill>
              <a:srgbClr val="54545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042866" y="4397505"/>
            <a:ext cx="0" cy="2778760"/>
          </a:xfrm>
          <a:custGeom>
            <a:avLst/>
            <a:gdLst/>
            <a:ahLst/>
            <a:cxnLst/>
            <a:rect l="l" t="t" r="r" b="b"/>
            <a:pathLst>
              <a:path w="0" h="2778759">
                <a:moveTo>
                  <a:pt x="0" y="2778174"/>
                </a:moveTo>
                <a:lnTo>
                  <a:pt x="0" y="0"/>
                </a:lnTo>
              </a:path>
            </a:pathLst>
          </a:custGeom>
          <a:ln w="9136">
            <a:solidFill>
              <a:srgbClr val="54545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123812" y="4402080"/>
            <a:ext cx="3870960" cy="0"/>
          </a:xfrm>
          <a:custGeom>
            <a:avLst/>
            <a:gdLst/>
            <a:ahLst/>
            <a:cxnLst/>
            <a:rect l="l" t="t" r="r" b="b"/>
            <a:pathLst>
              <a:path w="3870960" h="0">
                <a:moveTo>
                  <a:pt x="0" y="0"/>
                </a:moveTo>
                <a:lnTo>
                  <a:pt x="3870912" y="0"/>
                </a:lnTo>
              </a:path>
            </a:pathLst>
          </a:custGeom>
          <a:ln w="9148">
            <a:solidFill>
              <a:srgbClr val="545454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5" name="object 15"/>
          <p:cNvGrpSpPr/>
          <p:nvPr/>
        </p:nvGrpSpPr>
        <p:grpSpPr>
          <a:xfrm>
            <a:off x="1123812" y="4397505"/>
            <a:ext cx="5923915" cy="2778760"/>
            <a:chOff x="1123812" y="4397505"/>
            <a:chExt cx="5923915" cy="2778760"/>
          </a:xfrm>
        </p:grpSpPr>
        <p:sp>
          <p:nvSpPr>
            <p:cNvPr id="16" name="object 16"/>
            <p:cNvSpPr/>
            <p:nvPr/>
          </p:nvSpPr>
          <p:spPr>
            <a:xfrm>
              <a:off x="1123812" y="7171105"/>
              <a:ext cx="5923915" cy="0"/>
            </a:xfrm>
            <a:custGeom>
              <a:avLst/>
              <a:gdLst/>
              <a:ahLst/>
              <a:cxnLst/>
              <a:rect l="l" t="t" r="r" b="b"/>
              <a:pathLst>
                <a:path w="5923915" h="0">
                  <a:moveTo>
                    <a:pt x="0" y="0"/>
                  </a:moveTo>
                  <a:lnTo>
                    <a:pt x="5923623" y="0"/>
                  </a:lnTo>
                </a:path>
              </a:pathLst>
            </a:custGeom>
            <a:ln w="9148">
              <a:solidFill>
                <a:srgbClr val="54545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347661" y="4397505"/>
              <a:ext cx="0" cy="2778760"/>
            </a:xfrm>
            <a:custGeom>
              <a:avLst/>
              <a:gdLst/>
              <a:ahLst/>
              <a:cxnLst/>
              <a:rect l="l" t="t" r="r" b="b"/>
              <a:pathLst>
                <a:path w="0" h="2778759">
                  <a:moveTo>
                    <a:pt x="0" y="2778174"/>
                  </a:moveTo>
                  <a:lnTo>
                    <a:pt x="0" y="0"/>
                  </a:lnTo>
                </a:path>
              </a:pathLst>
            </a:custGeom>
            <a:ln w="9136">
              <a:solidFill>
                <a:srgbClr val="54545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2416655" y="4397505"/>
              <a:ext cx="0" cy="2778760"/>
            </a:xfrm>
            <a:custGeom>
              <a:avLst/>
              <a:gdLst/>
              <a:ahLst/>
              <a:cxnLst/>
              <a:rect l="l" t="t" r="r" b="b"/>
              <a:pathLst>
                <a:path w="0" h="2778759">
                  <a:moveTo>
                    <a:pt x="0" y="2778174"/>
                  </a:moveTo>
                  <a:lnTo>
                    <a:pt x="0" y="0"/>
                  </a:lnTo>
                </a:path>
              </a:pathLst>
            </a:custGeom>
            <a:ln w="9136">
              <a:solidFill>
                <a:srgbClr val="54545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263321" y="4397505"/>
              <a:ext cx="0" cy="2778760"/>
            </a:xfrm>
            <a:custGeom>
              <a:avLst/>
              <a:gdLst/>
              <a:ahLst/>
              <a:cxnLst/>
              <a:rect l="l" t="t" r="r" b="b"/>
              <a:pathLst>
                <a:path w="0" h="2778759">
                  <a:moveTo>
                    <a:pt x="0" y="2778174"/>
                  </a:moveTo>
                  <a:lnTo>
                    <a:pt x="0" y="0"/>
                  </a:lnTo>
                </a:path>
              </a:pathLst>
            </a:custGeom>
            <a:ln w="9136">
              <a:solidFill>
                <a:srgbClr val="54545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4173945" y="4397505"/>
              <a:ext cx="0" cy="2778760"/>
            </a:xfrm>
            <a:custGeom>
              <a:avLst/>
              <a:gdLst/>
              <a:ahLst/>
              <a:cxnLst/>
              <a:rect l="l" t="t" r="r" b="b"/>
              <a:pathLst>
                <a:path w="0" h="2778759">
                  <a:moveTo>
                    <a:pt x="0" y="2778174"/>
                  </a:moveTo>
                  <a:lnTo>
                    <a:pt x="0" y="0"/>
                  </a:lnTo>
                </a:path>
              </a:pathLst>
            </a:custGeom>
            <a:ln w="9136">
              <a:solidFill>
                <a:srgbClr val="54545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5242937" y="4397505"/>
              <a:ext cx="0" cy="2778760"/>
            </a:xfrm>
            <a:custGeom>
              <a:avLst/>
              <a:gdLst/>
              <a:ahLst/>
              <a:cxnLst/>
              <a:rect l="l" t="t" r="r" b="b"/>
              <a:pathLst>
                <a:path w="0" h="2778759">
                  <a:moveTo>
                    <a:pt x="0" y="2778174"/>
                  </a:moveTo>
                  <a:lnTo>
                    <a:pt x="0" y="0"/>
                  </a:lnTo>
                </a:path>
              </a:pathLst>
            </a:custGeom>
            <a:ln w="9136">
              <a:solidFill>
                <a:srgbClr val="54545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6098740" y="4397505"/>
              <a:ext cx="0" cy="2778760"/>
            </a:xfrm>
            <a:custGeom>
              <a:avLst/>
              <a:gdLst/>
              <a:ahLst/>
              <a:cxnLst/>
              <a:rect l="l" t="t" r="r" b="b"/>
              <a:pathLst>
                <a:path w="0" h="2778759">
                  <a:moveTo>
                    <a:pt x="0" y="2778174"/>
                  </a:moveTo>
                  <a:lnTo>
                    <a:pt x="0" y="0"/>
                  </a:lnTo>
                </a:path>
              </a:pathLst>
            </a:custGeom>
            <a:ln w="9136">
              <a:solidFill>
                <a:srgbClr val="54545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123812" y="6585585"/>
              <a:ext cx="5923915" cy="0"/>
            </a:xfrm>
            <a:custGeom>
              <a:avLst/>
              <a:gdLst/>
              <a:ahLst/>
              <a:cxnLst/>
              <a:rect l="l" t="t" r="r" b="b"/>
              <a:pathLst>
                <a:path w="5923915" h="0">
                  <a:moveTo>
                    <a:pt x="0" y="0"/>
                  </a:moveTo>
                  <a:lnTo>
                    <a:pt x="5923623" y="0"/>
                  </a:lnTo>
                </a:path>
              </a:pathLst>
            </a:custGeom>
            <a:ln w="9148">
              <a:solidFill>
                <a:srgbClr val="54545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123812" y="6320270"/>
              <a:ext cx="5923915" cy="0"/>
            </a:xfrm>
            <a:custGeom>
              <a:avLst/>
              <a:gdLst/>
              <a:ahLst/>
              <a:cxnLst/>
              <a:rect l="l" t="t" r="r" b="b"/>
              <a:pathLst>
                <a:path w="5923915" h="0">
                  <a:moveTo>
                    <a:pt x="0" y="0"/>
                  </a:moveTo>
                  <a:lnTo>
                    <a:pt x="5923623" y="0"/>
                  </a:lnTo>
                </a:path>
              </a:pathLst>
            </a:custGeom>
            <a:ln w="9148">
              <a:solidFill>
                <a:srgbClr val="54545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123812" y="6042759"/>
              <a:ext cx="5923915" cy="0"/>
            </a:xfrm>
            <a:custGeom>
              <a:avLst/>
              <a:gdLst/>
              <a:ahLst/>
              <a:cxnLst/>
              <a:rect l="l" t="t" r="r" b="b"/>
              <a:pathLst>
                <a:path w="5923915" h="0">
                  <a:moveTo>
                    <a:pt x="0" y="0"/>
                  </a:moveTo>
                  <a:lnTo>
                    <a:pt x="5923623" y="0"/>
                  </a:lnTo>
                </a:path>
              </a:pathLst>
            </a:custGeom>
            <a:ln w="9148">
              <a:solidFill>
                <a:srgbClr val="54545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123812" y="5286461"/>
              <a:ext cx="5923915" cy="0"/>
            </a:xfrm>
            <a:custGeom>
              <a:avLst/>
              <a:gdLst/>
              <a:ahLst/>
              <a:cxnLst/>
              <a:rect l="l" t="t" r="r" b="b"/>
              <a:pathLst>
                <a:path w="5923915" h="0">
                  <a:moveTo>
                    <a:pt x="0" y="0"/>
                  </a:moveTo>
                  <a:lnTo>
                    <a:pt x="5923623" y="0"/>
                  </a:lnTo>
                </a:path>
              </a:pathLst>
            </a:custGeom>
            <a:ln w="9148">
              <a:solidFill>
                <a:srgbClr val="54545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123812" y="4969304"/>
              <a:ext cx="5923915" cy="0"/>
            </a:xfrm>
            <a:custGeom>
              <a:avLst/>
              <a:gdLst/>
              <a:ahLst/>
              <a:cxnLst/>
              <a:rect l="l" t="t" r="r" b="b"/>
              <a:pathLst>
                <a:path w="5923915" h="0">
                  <a:moveTo>
                    <a:pt x="0" y="0"/>
                  </a:moveTo>
                  <a:lnTo>
                    <a:pt x="5923623" y="0"/>
                  </a:lnTo>
                </a:path>
              </a:pathLst>
            </a:custGeom>
            <a:ln w="9148">
              <a:solidFill>
                <a:srgbClr val="54545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/>
          <p:cNvSpPr/>
          <p:nvPr/>
        </p:nvSpPr>
        <p:spPr>
          <a:xfrm>
            <a:off x="973057" y="899628"/>
            <a:ext cx="0" cy="8978265"/>
          </a:xfrm>
          <a:custGeom>
            <a:avLst/>
            <a:gdLst/>
            <a:ahLst/>
            <a:cxnLst/>
            <a:rect l="l" t="t" r="r" b="b"/>
            <a:pathLst>
              <a:path w="0" h="8978265">
                <a:moveTo>
                  <a:pt x="0" y="8977986"/>
                </a:moveTo>
                <a:lnTo>
                  <a:pt x="0" y="0"/>
                </a:lnTo>
              </a:path>
            </a:pathLst>
          </a:custGeom>
          <a:ln w="3175">
            <a:solidFill>
              <a:srgbClr val="3B3B3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417709" y="4385307"/>
            <a:ext cx="0" cy="2757170"/>
          </a:xfrm>
          <a:custGeom>
            <a:avLst/>
            <a:gdLst/>
            <a:ahLst/>
            <a:cxnLst/>
            <a:rect l="l" t="t" r="r" b="b"/>
            <a:pathLst>
              <a:path w="0" h="2757170">
                <a:moveTo>
                  <a:pt x="0" y="2756827"/>
                </a:moveTo>
                <a:lnTo>
                  <a:pt x="0" y="0"/>
                </a:lnTo>
              </a:path>
            </a:pathLst>
          </a:custGeom>
          <a:ln w="3175">
            <a:solidFill>
              <a:srgbClr val="3B3B3B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0" name="object 30"/>
          <p:cNvGrpSpPr/>
          <p:nvPr/>
        </p:nvGrpSpPr>
        <p:grpSpPr>
          <a:xfrm>
            <a:off x="959352" y="899628"/>
            <a:ext cx="6301740" cy="8825865"/>
            <a:chOff x="959352" y="899628"/>
            <a:chExt cx="6301740" cy="8825865"/>
          </a:xfrm>
        </p:grpSpPr>
        <p:sp>
          <p:nvSpPr>
            <p:cNvPr id="31" name="object 31"/>
            <p:cNvSpPr/>
            <p:nvPr/>
          </p:nvSpPr>
          <p:spPr>
            <a:xfrm>
              <a:off x="7237782" y="899628"/>
              <a:ext cx="0" cy="8825865"/>
            </a:xfrm>
            <a:custGeom>
              <a:avLst/>
              <a:gdLst/>
              <a:ahLst/>
              <a:cxnLst/>
              <a:rect l="l" t="t" r="r" b="b"/>
              <a:pathLst>
                <a:path w="0" h="8825865">
                  <a:moveTo>
                    <a:pt x="0" y="882550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3B3B3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962398" y="9714462"/>
              <a:ext cx="6280150" cy="0"/>
            </a:xfrm>
            <a:custGeom>
              <a:avLst/>
              <a:gdLst/>
              <a:ahLst/>
              <a:cxnLst/>
              <a:rect l="l" t="t" r="r" b="b"/>
              <a:pathLst>
                <a:path w="6280150" h="0">
                  <a:moveTo>
                    <a:pt x="0" y="0"/>
                  </a:moveTo>
                  <a:lnTo>
                    <a:pt x="6279954" y="0"/>
                  </a:lnTo>
                </a:path>
              </a:pathLst>
            </a:custGeom>
            <a:ln w="3175">
              <a:solidFill>
                <a:srgbClr val="3B3B3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154268" y="5786593"/>
              <a:ext cx="5664835" cy="0"/>
            </a:xfrm>
            <a:custGeom>
              <a:avLst/>
              <a:gdLst/>
              <a:ahLst/>
              <a:cxnLst/>
              <a:rect l="l" t="t" r="r" b="b"/>
              <a:pathLst>
                <a:path w="5664834" h="0">
                  <a:moveTo>
                    <a:pt x="0" y="0"/>
                  </a:moveTo>
                  <a:lnTo>
                    <a:pt x="5664750" y="0"/>
                  </a:lnTo>
                </a:path>
              </a:pathLst>
            </a:custGeom>
            <a:ln w="3175">
              <a:solidFill>
                <a:srgbClr val="3B3B3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1416187" y="5259014"/>
              <a:ext cx="779780" cy="0"/>
            </a:xfrm>
            <a:custGeom>
              <a:avLst/>
              <a:gdLst/>
              <a:ahLst/>
              <a:cxnLst/>
              <a:rect l="l" t="t" r="r" b="b"/>
              <a:pathLst>
                <a:path w="779780" h="0">
                  <a:moveTo>
                    <a:pt x="0" y="0"/>
                  </a:moveTo>
                  <a:lnTo>
                    <a:pt x="779664" y="0"/>
                  </a:lnTo>
                </a:path>
              </a:pathLst>
            </a:custGeom>
            <a:ln w="3175">
              <a:solidFill>
                <a:srgbClr val="3B3B3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962398" y="2999269"/>
              <a:ext cx="6295390" cy="0"/>
            </a:xfrm>
            <a:custGeom>
              <a:avLst/>
              <a:gdLst/>
              <a:ahLst/>
              <a:cxnLst/>
              <a:rect l="l" t="t" r="r" b="b"/>
              <a:pathLst>
                <a:path w="6295390" h="0">
                  <a:moveTo>
                    <a:pt x="0" y="0"/>
                  </a:moveTo>
                  <a:lnTo>
                    <a:pt x="6295182" y="0"/>
                  </a:lnTo>
                </a:path>
              </a:pathLst>
            </a:custGeom>
            <a:ln w="3175">
              <a:solidFill>
                <a:srgbClr val="3B3B3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959352" y="913351"/>
              <a:ext cx="6301740" cy="0"/>
            </a:xfrm>
            <a:custGeom>
              <a:avLst/>
              <a:gdLst/>
              <a:ahLst/>
              <a:cxnLst/>
              <a:rect l="l" t="t" r="r" b="b"/>
              <a:pathLst>
                <a:path w="6301740" h="0">
                  <a:moveTo>
                    <a:pt x="0" y="0"/>
                  </a:moveTo>
                  <a:lnTo>
                    <a:pt x="6301273" y="0"/>
                  </a:lnTo>
                </a:path>
              </a:pathLst>
            </a:custGeom>
            <a:ln w="3175">
              <a:solidFill>
                <a:srgbClr val="3B3B3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1608057" y="6882920"/>
              <a:ext cx="716280" cy="0"/>
            </a:xfrm>
            <a:custGeom>
              <a:avLst/>
              <a:gdLst/>
              <a:ahLst/>
              <a:cxnLst/>
              <a:rect l="l" t="t" r="r" b="b"/>
              <a:pathLst>
                <a:path w="716280" h="0">
                  <a:moveTo>
                    <a:pt x="0" y="0"/>
                  </a:moveTo>
                  <a:lnTo>
                    <a:pt x="715707" y="0"/>
                  </a:lnTo>
                </a:path>
              </a:pathLst>
            </a:custGeom>
            <a:ln w="12198">
              <a:solidFill>
                <a:srgbClr val="4F4F4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4346018" y="6885969"/>
              <a:ext cx="892810" cy="0"/>
            </a:xfrm>
            <a:custGeom>
              <a:avLst/>
              <a:gdLst/>
              <a:ahLst/>
              <a:cxnLst/>
              <a:rect l="l" t="t" r="r" b="b"/>
              <a:pathLst>
                <a:path w="892810" h="0">
                  <a:moveTo>
                    <a:pt x="0" y="0"/>
                  </a:moveTo>
                  <a:lnTo>
                    <a:pt x="892350" y="0"/>
                  </a:lnTo>
                </a:path>
              </a:pathLst>
            </a:custGeom>
            <a:ln w="12198">
              <a:solidFill>
                <a:srgbClr val="575757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1489280" y="5501456"/>
              <a:ext cx="816610" cy="0"/>
            </a:xfrm>
            <a:custGeom>
              <a:avLst/>
              <a:gdLst/>
              <a:ahLst/>
              <a:cxnLst/>
              <a:rect l="l" t="t" r="r" b="b"/>
              <a:pathLst>
                <a:path w="816610" h="0">
                  <a:moveTo>
                    <a:pt x="0" y="0"/>
                  </a:moveTo>
                  <a:lnTo>
                    <a:pt x="816211" y="0"/>
                  </a:lnTo>
                </a:path>
              </a:pathLst>
            </a:custGeom>
            <a:ln w="12198">
              <a:solidFill>
                <a:srgbClr val="54545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2454724" y="5501456"/>
              <a:ext cx="372110" cy="0"/>
            </a:xfrm>
            <a:custGeom>
              <a:avLst/>
              <a:gdLst/>
              <a:ahLst/>
              <a:cxnLst/>
              <a:rect l="l" t="t" r="r" b="b"/>
              <a:pathLst>
                <a:path w="372110" h="0">
                  <a:moveTo>
                    <a:pt x="0" y="0"/>
                  </a:moveTo>
                  <a:lnTo>
                    <a:pt x="371558" y="0"/>
                  </a:lnTo>
                </a:path>
              </a:pathLst>
            </a:custGeom>
            <a:ln w="1219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2878057" y="5501456"/>
              <a:ext cx="377825" cy="0"/>
            </a:xfrm>
            <a:custGeom>
              <a:avLst/>
              <a:gdLst/>
              <a:ahLst/>
              <a:cxnLst/>
              <a:rect l="l" t="t" r="r" b="b"/>
              <a:pathLst>
                <a:path w="377825" h="0">
                  <a:moveTo>
                    <a:pt x="0" y="0"/>
                  </a:moveTo>
                  <a:lnTo>
                    <a:pt x="377650" y="0"/>
                  </a:lnTo>
                </a:path>
              </a:pathLst>
            </a:custGeom>
            <a:ln w="1219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4218105" y="5504505"/>
              <a:ext cx="1020444" cy="0"/>
            </a:xfrm>
            <a:custGeom>
              <a:avLst/>
              <a:gdLst/>
              <a:ahLst/>
              <a:cxnLst/>
              <a:rect l="l" t="t" r="r" b="b"/>
              <a:pathLst>
                <a:path w="1020445" h="0">
                  <a:moveTo>
                    <a:pt x="0" y="0"/>
                  </a:moveTo>
                  <a:lnTo>
                    <a:pt x="1020264" y="0"/>
                  </a:lnTo>
                </a:path>
              </a:pathLst>
            </a:custGeom>
            <a:ln w="12198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6605827" y="5501456"/>
              <a:ext cx="441959" cy="0"/>
            </a:xfrm>
            <a:custGeom>
              <a:avLst/>
              <a:gdLst/>
              <a:ahLst/>
              <a:cxnLst/>
              <a:rect l="l" t="t" r="r" b="b"/>
              <a:pathLst>
                <a:path w="441959" h="0">
                  <a:moveTo>
                    <a:pt x="0" y="0"/>
                  </a:moveTo>
                  <a:lnTo>
                    <a:pt x="441606" y="0"/>
                  </a:lnTo>
                </a:path>
              </a:pathLst>
            </a:custGeom>
            <a:ln w="12198">
              <a:solidFill>
                <a:srgbClr val="5B5B5B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19748" y="6404134"/>
              <a:ext cx="59388" cy="73190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261798" y="4156588"/>
            <a:ext cx="48728" cy="173826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286042" y="4180984"/>
            <a:ext cx="625863" cy="114359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874891" y="6587110"/>
            <a:ext cx="210143" cy="109785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242589" y="1344867"/>
            <a:ext cx="5281006" cy="141805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187769" y="4148964"/>
            <a:ext cx="1790791" cy="181450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402482" y="6321795"/>
            <a:ext cx="1914136" cy="274462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148057" y="6038184"/>
            <a:ext cx="1078129" cy="265314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388776" y="4986075"/>
            <a:ext cx="995899" cy="539777"/>
          </a:xfrm>
          <a:prstGeom prst="rect">
            <a:avLst/>
          </a:prstGeom>
        </p:spPr>
      </p:pic>
      <p:sp>
        <p:nvSpPr>
          <p:cNvPr id="53" name="object 53"/>
          <p:cNvSpPr txBox="1"/>
          <p:nvPr/>
        </p:nvSpPr>
        <p:spPr>
          <a:xfrm>
            <a:off x="2590995" y="1457335"/>
            <a:ext cx="3461385" cy="37719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40"/>
              </a:spcBef>
            </a:pPr>
            <a:r>
              <a:rPr dirty="0" sz="700" spc="75">
                <a:solidFill>
                  <a:srgbClr val="0E0E0E"/>
                </a:solidFill>
                <a:latin typeface="Cambria"/>
                <a:cs typeface="Cambria"/>
              </a:rPr>
              <a:t>Avenida</a:t>
            </a:r>
            <a:r>
              <a:rPr dirty="0" sz="700" spc="225">
                <a:solidFill>
                  <a:srgbClr val="0E0E0E"/>
                </a:solidFill>
                <a:latin typeface="Cambria"/>
                <a:cs typeface="Cambria"/>
              </a:rPr>
              <a:t> </a:t>
            </a:r>
            <a:r>
              <a:rPr dirty="0" sz="700">
                <a:latin typeface="Cambria"/>
                <a:cs typeface="Cambria"/>
              </a:rPr>
              <a:t>Lydia</a:t>
            </a:r>
            <a:r>
              <a:rPr dirty="0" sz="700" spc="165">
                <a:latin typeface="Cambria"/>
                <a:cs typeface="Cambria"/>
              </a:rPr>
              <a:t> </a:t>
            </a:r>
            <a:r>
              <a:rPr dirty="0" sz="700" spc="55">
                <a:solidFill>
                  <a:srgbClr val="070707"/>
                </a:solidFill>
                <a:latin typeface="Cambria"/>
                <a:cs typeface="Cambria"/>
              </a:rPr>
              <a:t>de</a:t>
            </a:r>
            <a:r>
              <a:rPr dirty="0" sz="700" spc="180">
                <a:solidFill>
                  <a:srgbClr val="070707"/>
                </a:solidFill>
                <a:latin typeface="Cambria"/>
                <a:cs typeface="Cambria"/>
              </a:rPr>
              <a:t> </a:t>
            </a:r>
            <a:r>
              <a:rPr dirty="0" sz="700">
                <a:solidFill>
                  <a:srgbClr val="464646"/>
                </a:solidFill>
                <a:latin typeface="Cambria"/>
                <a:cs typeface="Cambria"/>
              </a:rPr>
              <a:t>J</a:t>
            </a:r>
            <a:r>
              <a:rPr dirty="0" sz="700" spc="-65">
                <a:solidFill>
                  <a:srgbClr val="464646"/>
                </a:solidFill>
                <a:latin typeface="Cambria"/>
                <a:cs typeface="Cambria"/>
              </a:rPr>
              <a:t> </a:t>
            </a:r>
            <a:r>
              <a:rPr dirty="0" sz="700" spc="75">
                <a:latin typeface="Cambria"/>
                <a:cs typeface="Cambria"/>
              </a:rPr>
              <a:t>esus</a:t>
            </a:r>
            <a:r>
              <a:rPr dirty="0" sz="700" spc="135">
                <a:latin typeface="Cambria"/>
                <a:cs typeface="Cambria"/>
              </a:rPr>
              <a:t> </a:t>
            </a:r>
            <a:r>
              <a:rPr dirty="0" sz="700" spc="125">
                <a:solidFill>
                  <a:srgbClr val="232323"/>
                </a:solidFill>
                <a:latin typeface="Cambria"/>
                <a:cs typeface="Cambria"/>
              </a:rPr>
              <a:t>M</a:t>
            </a:r>
            <a:r>
              <a:rPr dirty="0" sz="700" spc="-65">
                <a:solidFill>
                  <a:srgbClr val="232323"/>
                </a:solidFill>
                <a:latin typeface="Cambria"/>
                <a:cs typeface="Cambria"/>
              </a:rPr>
              <a:t> </a:t>
            </a:r>
            <a:r>
              <a:rPr dirty="0" sz="700" spc="90">
                <a:latin typeface="Cambria"/>
                <a:cs typeface="Cambria"/>
              </a:rPr>
              <a:t>endonç</a:t>
            </a:r>
            <a:r>
              <a:rPr dirty="0" sz="700" spc="-95">
                <a:latin typeface="Cambria"/>
                <a:cs typeface="Cambria"/>
              </a:rPr>
              <a:t> </a:t>
            </a:r>
            <a:r>
              <a:rPr dirty="0" sz="700" spc="60">
                <a:solidFill>
                  <a:srgbClr val="2F2F2F"/>
                </a:solidFill>
                <a:latin typeface="Cambria"/>
                <a:cs typeface="Cambria"/>
              </a:rPr>
              <a:t>a,</a:t>
            </a:r>
            <a:r>
              <a:rPr dirty="0" sz="700" spc="280">
                <a:solidFill>
                  <a:srgbClr val="2F2F2F"/>
                </a:solidFill>
                <a:latin typeface="Cambria"/>
                <a:cs typeface="Cambria"/>
              </a:rPr>
              <a:t> </a:t>
            </a:r>
            <a:r>
              <a:rPr dirty="0" sz="700" spc="105">
                <a:solidFill>
                  <a:srgbClr val="333333"/>
                </a:solidFill>
                <a:latin typeface="Cambria"/>
                <a:cs typeface="Cambria"/>
              </a:rPr>
              <a:t>1</a:t>
            </a:r>
            <a:r>
              <a:rPr dirty="0" sz="700" spc="105">
                <a:latin typeface="Cambria"/>
                <a:cs typeface="Cambria"/>
              </a:rPr>
              <a:t>T4G</a:t>
            </a:r>
            <a:r>
              <a:rPr dirty="0" sz="700" spc="-60">
                <a:latin typeface="Cambria"/>
                <a:cs typeface="Cambria"/>
              </a:rPr>
              <a:t> </a:t>
            </a:r>
            <a:r>
              <a:rPr dirty="0" sz="700" spc="50">
                <a:solidFill>
                  <a:srgbClr val="3B3B3B"/>
                </a:solidFill>
                <a:latin typeface="Cambria"/>
                <a:cs typeface="Cambria"/>
              </a:rPr>
              <a:t>-</a:t>
            </a:r>
            <a:r>
              <a:rPr dirty="0" sz="700" spc="305">
                <a:solidFill>
                  <a:srgbClr val="3B3B3B"/>
                </a:solidFill>
                <a:latin typeface="Cambria"/>
                <a:cs typeface="Cambria"/>
              </a:rPr>
              <a:t> </a:t>
            </a:r>
            <a:r>
              <a:rPr dirty="0" sz="700" spc="90">
                <a:solidFill>
                  <a:srgbClr val="0F0F0F"/>
                </a:solidFill>
                <a:latin typeface="Cambria"/>
                <a:cs typeface="Cambria"/>
              </a:rPr>
              <a:t>Agua</a:t>
            </a:r>
            <a:r>
              <a:rPr dirty="0" sz="700" spc="180">
                <a:solidFill>
                  <a:srgbClr val="0F0F0F"/>
                </a:solidFill>
                <a:latin typeface="Cambria"/>
                <a:cs typeface="Cambria"/>
              </a:rPr>
              <a:t> </a:t>
            </a:r>
            <a:r>
              <a:rPr dirty="0" sz="700">
                <a:solidFill>
                  <a:srgbClr val="131313"/>
                </a:solidFill>
                <a:latin typeface="Cambria"/>
                <a:cs typeface="Cambria"/>
              </a:rPr>
              <a:t>Azul</a:t>
            </a:r>
            <a:r>
              <a:rPr dirty="0" sz="700" spc="140">
                <a:solidFill>
                  <a:srgbClr val="131313"/>
                </a:solidFill>
                <a:latin typeface="Cambria"/>
                <a:cs typeface="Cambria"/>
              </a:rPr>
              <a:t> </a:t>
            </a:r>
            <a:r>
              <a:rPr dirty="0" sz="700" spc="-210">
                <a:solidFill>
                  <a:srgbClr val="383838"/>
                </a:solidFill>
                <a:latin typeface="Cambria"/>
                <a:cs typeface="Cambria"/>
              </a:rPr>
              <a:t>—</a:t>
            </a:r>
            <a:r>
              <a:rPr dirty="0" sz="700" spc="60">
                <a:solidFill>
                  <a:srgbClr val="383838"/>
                </a:solidFill>
                <a:latin typeface="Cambria"/>
                <a:cs typeface="Cambria"/>
              </a:rPr>
              <a:t> </a:t>
            </a:r>
            <a:r>
              <a:rPr dirty="0" sz="700" spc="-20">
                <a:solidFill>
                  <a:srgbClr val="232323"/>
                </a:solidFill>
                <a:latin typeface="Cambria"/>
                <a:cs typeface="Cambria"/>
              </a:rPr>
              <a:t>G</a:t>
            </a:r>
            <a:r>
              <a:rPr dirty="0" sz="700" spc="175">
                <a:solidFill>
                  <a:srgbClr val="232323"/>
                </a:solidFill>
                <a:latin typeface="Cambria"/>
                <a:cs typeface="Cambria"/>
              </a:rPr>
              <a:t> </a:t>
            </a:r>
            <a:r>
              <a:rPr dirty="0" sz="700" spc="-40">
                <a:solidFill>
                  <a:srgbClr val="1C1C1C"/>
                </a:solidFill>
                <a:latin typeface="Cambria"/>
                <a:cs typeface="Cambria"/>
              </a:rPr>
              <a:t>ua</a:t>
            </a:r>
            <a:r>
              <a:rPr dirty="0" sz="700" spc="295">
                <a:solidFill>
                  <a:srgbClr val="1C1C1C"/>
                </a:solidFill>
                <a:latin typeface="Cambria"/>
                <a:cs typeface="Cambria"/>
              </a:rPr>
              <a:t> </a:t>
            </a:r>
            <a:r>
              <a:rPr dirty="0" sz="700" spc="-45">
                <a:solidFill>
                  <a:srgbClr val="282828"/>
                </a:solidFill>
                <a:latin typeface="Cambria"/>
                <a:cs typeface="Cambria"/>
              </a:rPr>
              <a:t>rul</a:t>
            </a:r>
            <a:r>
              <a:rPr dirty="0" sz="700" spc="270">
                <a:solidFill>
                  <a:srgbClr val="282828"/>
                </a:solidFill>
                <a:latin typeface="Cambria"/>
                <a:cs typeface="Cambria"/>
              </a:rPr>
              <a:t> </a:t>
            </a:r>
            <a:r>
              <a:rPr dirty="0" sz="700" spc="55">
                <a:solidFill>
                  <a:srgbClr val="262626"/>
                </a:solidFill>
                <a:latin typeface="Cambria"/>
                <a:cs typeface="Cambria"/>
              </a:rPr>
              <a:t>dos/</a:t>
            </a:r>
            <a:r>
              <a:rPr dirty="0" sz="700" spc="204">
                <a:solidFill>
                  <a:srgbClr val="262626"/>
                </a:solidFill>
                <a:latin typeface="Cambria"/>
                <a:cs typeface="Cambria"/>
              </a:rPr>
              <a:t> </a:t>
            </a:r>
            <a:r>
              <a:rPr dirty="0" sz="700" spc="-25">
                <a:solidFill>
                  <a:srgbClr val="131313"/>
                </a:solidFill>
                <a:latin typeface="Cambria"/>
                <a:cs typeface="Cambria"/>
              </a:rPr>
              <a:t>SP.</a:t>
            </a:r>
            <a:endParaRPr sz="70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50"/>
              </a:spcBef>
            </a:pPr>
            <a:r>
              <a:rPr dirty="0" sz="750" spc="75">
                <a:solidFill>
                  <a:srgbClr val="0E0E0E"/>
                </a:solidFill>
                <a:latin typeface="Calibri"/>
                <a:cs typeface="Calibri"/>
              </a:rPr>
              <a:t>Telefone:</a:t>
            </a:r>
            <a:r>
              <a:rPr dirty="0" sz="750" spc="204">
                <a:solidFill>
                  <a:srgbClr val="0E0E0E"/>
                </a:solidFill>
                <a:latin typeface="Calibri"/>
                <a:cs typeface="Calibri"/>
              </a:rPr>
              <a:t> </a:t>
            </a:r>
            <a:r>
              <a:rPr dirty="0" sz="750" spc="80">
                <a:latin typeface="Calibri"/>
                <a:cs typeface="Calibri"/>
              </a:rPr>
              <a:t>3988-</a:t>
            </a:r>
            <a:r>
              <a:rPr dirty="0" sz="750" spc="70">
                <a:latin typeface="Calibri"/>
                <a:cs typeface="Calibri"/>
              </a:rPr>
              <a:t>2082</a:t>
            </a:r>
            <a:endParaRPr sz="750">
              <a:latin typeface="Calibri"/>
              <a:cs typeface="Calibri"/>
            </a:endParaRPr>
          </a:p>
          <a:p>
            <a:pPr algn="ctr" marL="4445">
              <a:lnSpc>
                <a:spcPct val="100000"/>
              </a:lnSpc>
              <a:spcBef>
                <a:spcPts val="35"/>
              </a:spcBef>
            </a:pPr>
            <a:r>
              <a:rPr dirty="0" sz="750" spc="90">
                <a:solidFill>
                  <a:srgbClr val="151515"/>
                </a:solidFill>
                <a:latin typeface="Calibri"/>
                <a:cs typeface="Calibri"/>
              </a:rPr>
              <a:t>E-mail:</a:t>
            </a:r>
            <a:r>
              <a:rPr dirty="0" sz="750" spc="4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dirty="0" sz="750" spc="60">
                <a:latin typeface="Calibri"/>
                <a:cs typeface="Calibri"/>
              </a:rPr>
              <a:t>emeaeducO1@grrieTKcom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422601" y="2142087"/>
            <a:ext cx="113664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spc="-50">
                <a:solidFill>
                  <a:srgbClr val="111111"/>
                </a:solidFill>
                <a:latin typeface="Cambria"/>
                <a:cs typeface="Cambria"/>
              </a:rPr>
              <a:t>G</a:t>
            </a:r>
            <a:endParaRPr sz="1150">
              <a:latin typeface="Cambria"/>
              <a:cs typeface="Cambria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878897" y="2146661"/>
            <a:ext cx="1842770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57885" algn="l"/>
              </a:tabLst>
            </a:pPr>
            <a:r>
              <a:rPr dirty="0" sz="1150" spc="-10">
                <a:latin typeface="Cambria"/>
                <a:cs typeface="Cambria"/>
              </a:rPr>
              <a:t>uaru</a:t>
            </a:r>
            <a:r>
              <a:rPr dirty="0" baseline="2415" sz="1725" spc="-15">
                <a:latin typeface="Cambria"/>
                <a:cs typeface="Cambria"/>
              </a:rPr>
              <a:t>lh</a:t>
            </a:r>
            <a:r>
              <a:rPr dirty="0" sz="1150" spc="-10">
                <a:latin typeface="Cambria"/>
                <a:cs typeface="Cambria"/>
              </a:rPr>
              <a:t>os,</a:t>
            </a:r>
            <a:r>
              <a:rPr dirty="0" sz="1150">
                <a:latin typeface="Cambria"/>
                <a:cs typeface="Cambria"/>
              </a:rPr>
              <a:t>	</a:t>
            </a:r>
            <a:r>
              <a:rPr dirty="0" sz="1150" spc="-120">
                <a:solidFill>
                  <a:srgbClr val="6E6E6E"/>
                </a:solidFill>
                <a:latin typeface="Cambria"/>
                <a:cs typeface="Cambria"/>
              </a:rPr>
              <a:t>_</a:t>
            </a:r>
            <a:r>
              <a:rPr dirty="0" sz="1150" spc="-105">
                <a:solidFill>
                  <a:srgbClr val="6E6E6E"/>
                </a:solidFill>
                <a:latin typeface="Cambria"/>
                <a:cs typeface="Cambria"/>
              </a:rPr>
              <a:t> </a:t>
            </a:r>
            <a:r>
              <a:rPr dirty="0" baseline="2415" sz="1725">
                <a:latin typeface="Cambria"/>
                <a:cs typeface="Cambria"/>
              </a:rPr>
              <a:t>2</a:t>
            </a:r>
            <a:r>
              <a:rPr dirty="0" baseline="2415" sz="1725" spc="240">
                <a:latin typeface="Cambria"/>
                <a:cs typeface="Cambria"/>
              </a:rPr>
              <a:t>  </a:t>
            </a:r>
            <a:r>
              <a:rPr dirty="0" baseline="2415" sz="1725">
                <a:latin typeface="Cambria"/>
                <a:cs typeface="Cambria"/>
              </a:rPr>
              <a:t>‘</a:t>
            </a:r>
            <a:r>
              <a:rPr dirty="0" baseline="2415" sz="1725" spc="419">
                <a:latin typeface="Cambria"/>
                <a:cs typeface="Cambria"/>
              </a:rPr>
              <a:t> </a:t>
            </a:r>
            <a:r>
              <a:rPr dirty="0" baseline="2415" sz="1725">
                <a:solidFill>
                  <a:srgbClr val="161616"/>
                </a:solidFill>
                <a:latin typeface="Cambria"/>
                <a:cs typeface="Cambria"/>
              </a:rPr>
              <a:t>d</a:t>
            </a:r>
            <a:r>
              <a:rPr dirty="0" sz="1150">
                <a:solidFill>
                  <a:srgbClr val="161616"/>
                </a:solidFill>
                <a:latin typeface="Cambria"/>
                <a:cs typeface="Cambria"/>
              </a:rPr>
              <a:t>e</a:t>
            </a:r>
            <a:r>
              <a:rPr dirty="0" sz="1150" spc="390">
                <a:solidFill>
                  <a:srgbClr val="161616"/>
                </a:solidFill>
                <a:latin typeface="Cambria"/>
                <a:cs typeface="Cambria"/>
              </a:rPr>
              <a:t> </a:t>
            </a:r>
            <a:r>
              <a:rPr dirty="0" sz="1150">
                <a:latin typeface="Cambria"/>
                <a:cs typeface="Cambria"/>
              </a:rPr>
              <a:t>jun</a:t>
            </a:r>
            <a:r>
              <a:rPr dirty="0" sz="1150" spc="-140">
                <a:latin typeface="Cambria"/>
                <a:cs typeface="Cambria"/>
              </a:rPr>
              <a:t> </a:t>
            </a:r>
            <a:r>
              <a:rPr dirty="0" baseline="2415" sz="1725" spc="-494">
                <a:latin typeface="Cambria"/>
                <a:cs typeface="Cambria"/>
              </a:rPr>
              <a:t>h</a:t>
            </a:r>
            <a:r>
              <a:rPr dirty="0" baseline="2415" sz="1725" spc="202">
                <a:latin typeface="Cambria"/>
                <a:cs typeface="Cambria"/>
              </a:rPr>
              <a:t> </a:t>
            </a:r>
            <a:r>
              <a:rPr dirty="0" sz="1150" spc="-50">
                <a:solidFill>
                  <a:srgbClr val="111111"/>
                </a:solidFill>
                <a:latin typeface="Cambria"/>
                <a:cs typeface="Cambria"/>
              </a:rPr>
              <a:t>o</a:t>
            </a:r>
            <a:endParaRPr sz="1150">
              <a:latin typeface="Cambria"/>
              <a:cs typeface="Cambri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110537" y="2146661"/>
            <a:ext cx="604520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baseline="2415" sz="1725" spc="-494">
                <a:solidFill>
                  <a:srgbClr val="161616"/>
                </a:solidFill>
                <a:latin typeface="Cambria"/>
                <a:cs typeface="Cambria"/>
              </a:rPr>
              <a:t>d</a:t>
            </a:r>
            <a:r>
              <a:rPr dirty="0" baseline="2415" sz="1725" spc="135">
                <a:solidFill>
                  <a:srgbClr val="161616"/>
                </a:solidFill>
                <a:latin typeface="Cambria"/>
                <a:cs typeface="Cambria"/>
              </a:rPr>
              <a:t> </a:t>
            </a:r>
            <a:r>
              <a:rPr dirty="0" sz="1150">
                <a:latin typeface="Cambria"/>
                <a:cs typeface="Cambria"/>
              </a:rPr>
              <a:t>e</a:t>
            </a:r>
            <a:r>
              <a:rPr dirty="0" sz="1150" spc="475">
                <a:latin typeface="Cambria"/>
                <a:cs typeface="Cambria"/>
              </a:rPr>
              <a:t> </a:t>
            </a:r>
            <a:r>
              <a:rPr dirty="0" baseline="2415" sz="1725" spc="-30">
                <a:latin typeface="Cambria"/>
                <a:cs typeface="Cambria"/>
              </a:rPr>
              <a:t>2026</a:t>
            </a:r>
            <a:endParaRPr baseline="2415" sz="1725">
              <a:latin typeface="Cambria"/>
              <a:cs typeface="Cambria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157605" y="2483387"/>
            <a:ext cx="1358900" cy="5245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5240">
              <a:lnSpc>
                <a:spcPct val="100000"/>
              </a:lnSpc>
              <a:spcBef>
                <a:spcPts val="100"/>
              </a:spcBef>
              <a:tabLst>
                <a:tab pos="707390" algn="l"/>
                <a:tab pos="1022350" algn="l"/>
              </a:tabLst>
            </a:pPr>
            <a:r>
              <a:rPr dirty="0" sz="1200" spc="-10">
                <a:latin typeface="Times New Roman"/>
                <a:cs typeface="Times New Roman"/>
              </a:rPr>
              <a:t>Ofício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 spc="-25">
                <a:latin typeface="Times New Roman"/>
                <a:cs typeface="Times New Roman"/>
              </a:rPr>
              <a:t>n°</a:t>
            </a:r>
            <a:r>
              <a:rPr dirty="0" sz="1200">
                <a:latin typeface="Times New Roman"/>
                <a:cs typeface="Times New Roman"/>
              </a:rPr>
              <a:t>	</a:t>
            </a:r>
            <a:r>
              <a:rPr dirty="0" sz="1200" spc="-25">
                <a:latin typeface="Times New Roman"/>
                <a:cs typeface="Times New Roman"/>
              </a:rPr>
              <a:t>23</a:t>
            </a:r>
            <a:r>
              <a:rPr dirty="0" sz="1200">
                <a:latin typeface="Times New Roman"/>
                <a:cs typeface="Times New Roman"/>
              </a:rPr>
              <a:t>	</a:t>
            </a:r>
            <a:r>
              <a:rPr dirty="0" sz="1200" spc="-20">
                <a:latin typeface="Times New Roman"/>
                <a:cs typeface="Times New Roman"/>
              </a:rPr>
              <a:t>2026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dirty="0" sz="1200">
                <a:latin typeface="Cambria"/>
                <a:cs typeface="Cambria"/>
              </a:rPr>
              <a:t>Senhora</a:t>
            </a:r>
            <a:r>
              <a:rPr dirty="0" sz="1200" spc="60">
                <a:latin typeface="Cambria"/>
                <a:cs typeface="Cambria"/>
              </a:rPr>
              <a:t> </a:t>
            </a:r>
            <a:r>
              <a:rPr dirty="0" sz="1200" spc="-10">
                <a:latin typeface="Cambria"/>
                <a:cs typeface="Cambria"/>
              </a:rPr>
              <a:t>Diretora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4382048" y="2799021"/>
            <a:ext cx="4826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325">
                <a:solidFill>
                  <a:srgbClr val="606060"/>
                </a:solidFill>
                <a:latin typeface="Cambria"/>
                <a:cs typeface="Cambria"/>
              </a:rPr>
              <a:t>_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142720" y="2991144"/>
            <a:ext cx="5897245" cy="108140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080" indent="1144905">
              <a:lnSpc>
                <a:spcPct val="96200"/>
              </a:lnSpc>
              <a:spcBef>
                <a:spcPts val="155"/>
              </a:spcBef>
            </a:pPr>
            <a:r>
              <a:rPr dirty="0" sz="1200">
                <a:latin typeface="Cambria"/>
                <a:cs typeface="Cambria"/>
              </a:rPr>
              <a:t>Vimos</a:t>
            </a:r>
            <a:r>
              <a:rPr dirty="0" sz="1200" spc="445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atraves</a:t>
            </a:r>
            <a:r>
              <a:rPr dirty="0" sz="1200" spc="434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deste,</a:t>
            </a:r>
            <a:r>
              <a:rPr dirty="0" sz="1200" spc="125">
                <a:latin typeface="Cambria"/>
                <a:cs typeface="Cambria"/>
              </a:rPr>
              <a:t>  </a:t>
            </a:r>
            <a:r>
              <a:rPr dirty="0" sz="1200">
                <a:latin typeface="Cambria"/>
                <a:cs typeface="Cambria"/>
              </a:rPr>
              <a:t>solicitar</a:t>
            </a:r>
            <a:r>
              <a:rPr dirty="0" sz="1200" spc="440">
                <a:latin typeface="Cambria"/>
                <a:cs typeface="Cambria"/>
              </a:rPr>
              <a:t> </a:t>
            </a:r>
            <a:r>
              <a:rPr dirty="0" sz="1200">
                <a:solidFill>
                  <a:srgbClr val="0E0E0E"/>
                </a:solidFill>
                <a:latin typeface="Cambria"/>
                <a:cs typeface="Cambria"/>
              </a:rPr>
              <a:t>a</a:t>
            </a:r>
            <a:r>
              <a:rPr dirty="0" sz="1200" spc="120">
                <a:solidFill>
                  <a:srgbClr val="0E0E0E"/>
                </a:solidFill>
                <a:latin typeface="Cambria"/>
                <a:cs typeface="Cambria"/>
              </a:rPr>
              <a:t>  </a:t>
            </a:r>
            <a:r>
              <a:rPr dirty="0" sz="1200">
                <a:latin typeface="Cambria"/>
                <a:cs typeface="Cambria"/>
              </a:rPr>
              <a:t>Vossa</a:t>
            </a:r>
            <a:r>
              <a:rPr dirty="0" sz="1200" spc="409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Senhoria,</a:t>
            </a:r>
            <a:r>
              <a:rPr dirty="0" sz="1200" spc="130">
                <a:latin typeface="Cambria"/>
                <a:cs typeface="Cambria"/>
              </a:rPr>
              <a:t>  </a:t>
            </a:r>
            <a:r>
              <a:rPr dirty="0" sz="1200">
                <a:latin typeface="Cambria"/>
                <a:cs typeface="Cambria"/>
              </a:rPr>
              <a:t>Homologaçao</a:t>
            </a:r>
            <a:r>
              <a:rPr dirty="0" sz="1200" spc="150">
                <a:latin typeface="Cambria"/>
                <a:cs typeface="Cambria"/>
              </a:rPr>
              <a:t>  </a:t>
            </a:r>
            <a:r>
              <a:rPr dirty="0" sz="1200" spc="-25">
                <a:latin typeface="Cambria"/>
                <a:cs typeface="Cambria"/>
              </a:rPr>
              <a:t>do </a:t>
            </a:r>
            <a:r>
              <a:rPr dirty="0" sz="1200">
                <a:latin typeface="Cambria"/>
                <a:cs typeface="Cambria"/>
              </a:rPr>
              <a:t>Quadro</a:t>
            </a:r>
            <a:r>
              <a:rPr dirty="0" sz="1200" spc="455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de</a:t>
            </a:r>
            <a:r>
              <a:rPr dirty="0" sz="1200" spc="440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Recursos</a:t>
            </a:r>
            <a:r>
              <a:rPr dirty="0" sz="1200" spc="440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Humanos</a:t>
            </a:r>
            <a:r>
              <a:rPr dirty="0" sz="1200" spc="470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(anexo),</a:t>
            </a:r>
            <a:r>
              <a:rPr dirty="0" sz="1200" spc="114">
                <a:latin typeface="Cambria"/>
                <a:cs typeface="Cambria"/>
              </a:rPr>
              <a:t>  </a:t>
            </a:r>
            <a:r>
              <a:rPr dirty="0" sz="1200">
                <a:latin typeface="Cambria"/>
                <a:cs typeface="Cambria"/>
              </a:rPr>
              <a:t>conforme</a:t>
            </a:r>
            <a:r>
              <a:rPr dirty="0" sz="1200" spc="490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alteraçiio(ões)</a:t>
            </a:r>
            <a:r>
              <a:rPr dirty="0" sz="1200" spc="400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na</a:t>
            </a:r>
            <a:r>
              <a:rPr dirty="0" sz="1200" spc="434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tabela</a:t>
            </a:r>
            <a:r>
              <a:rPr dirty="0" sz="1200" spc="430">
                <a:latin typeface="Cambria"/>
                <a:cs typeface="Cambria"/>
              </a:rPr>
              <a:t> </a:t>
            </a:r>
            <a:r>
              <a:rPr dirty="0" sz="1200" spc="-10">
                <a:latin typeface="Cambria"/>
                <a:cs typeface="Cambria"/>
              </a:rPr>
              <a:t>abaixo </a:t>
            </a:r>
            <a:r>
              <a:rPr dirty="0" sz="1200">
                <a:latin typeface="Cambria"/>
                <a:cs typeface="Cambria"/>
              </a:rPr>
              <a:t>juntamente</a:t>
            </a:r>
            <a:r>
              <a:rPr dirty="0" sz="1200" spc="215">
                <a:latin typeface="Cambria"/>
                <a:cs typeface="Cambria"/>
              </a:rPr>
              <a:t>  </a:t>
            </a:r>
            <a:r>
              <a:rPr dirty="0" sz="1200">
                <a:latin typeface="Cambria"/>
                <a:cs typeface="Cambria"/>
              </a:rPr>
              <a:t>com</a:t>
            </a:r>
            <a:r>
              <a:rPr dirty="0" sz="1200" spc="200">
                <a:latin typeface="Cambria"/>
                <a:cs typeface="Cambria"/>
              </a:rPr>
              <a:t>  </a:t>
            </a:r>
            <a:r>
              <a:rPr dirty="0" sz="1200">
                <a:latin typeface="Cambria"/>
                <a:cs typeface="Cambria"/>
              </a:rPr>
              <a:t>cópia(s)</a:t>
            </a:r>
            <a:r>
              <a:rPr dirty="0" sz="1200" spc="220">
                <a:latin typeface="Cambria"/>
                <a:cs typeface="Cambria"/>
              </a:rPr>
              <a:t>  </a:t>
            </a:r>
            <a:r>
              <a:rPr dirty="0" sz="1200">
                <a:latin typeface="Cambria"/>
                <a:cs typeface="Cambria"/>
              </a:rPr>
              <a:t>do(s)</a:t>
            </a:r>
            <a:r>
              <a:rPr dirty="0" sz="1200" spc="204">
                <a:latin typeface="Cambria"/>
                <a:cs typeface="Cambria"/>
              </a:rPr>
              <a:t>  </a:t>
            </a:r>
            <a:r>
              <a:rPr dirty="0" sz="1200">
                <a:latin typeface="Cambria"/>
                <a:cs typeface="Cambria"/>
              </a:rPr>
              <a:t>certificado(s)</a:t>
            </a:r>
            <a:r>
              <a:rPr dirty="0" sz="1200" spc="185">
                <a:latin typeface="Cambria"/>
                <a:cs typeface="Cambria"/>
              </a:rPr>
              <a:t>  </a:t>
            </a:r>
            <a:r>
              <a:rPr dirty="0" sz="1200">
                <a:solidFill>
                  <a:srgbClr val="0F0F0F"/>
                </a:solidFill>
                <a:latin typeface="Cambria"/>
                <a:cs typeface="Cambria"/>
              </a:rPr>
              <a:t>de</a:t>
            </a:r>
            <a:r>
              <a:rPr dirty="0" sz="1200" spc="195">
                <a:solidFill>
                  <a:srgbClr val="0F0F0F"/>
                </a:solidFill>
                <a:latin typeface="Cambria"/>
                <a:cs typeface="Cambria"/>
              </a:rPr>
              <a:t>  </a:t>
            </a:r>
            <a:r>
              <a:rPr dirty="0" sz="1200">
                <a:latin typeface="Cambria"/>
                <a:cs typeface="Cambria"/>
              </a:rPr>
              <a:t>habi1itaçao(ões)</a:t>
            </a:r>
            <a:r>
              <a:rPr dirty="0" sz="1200" spc="200">
                <a:latin typeface="Cambria"/>
                <a:cs typeface="Cambria"/>
              </a:rPr>
              <a:t>  </a:t>
            </a:r>
            <a:r>
              <a:rPr dirty="0" sz="1200">
                <a:latin typeface="Cambria"/>
                <a:cs typeface="Cambria"/>
              </a:rPr>
              <a:t>do(s)</a:t>
            </a:r>
            <a:r>
              <a:rPr dirty="0" sz="1200" spc="204">
                <a:latin typeface="Cambria"/>
                <a:cs typeface="Cambria"/>
              </a:rPr>
              <a:t>  </a:t>
            </a:r>
            <a:r>
              <a:rPr dirty="0" sz="1200" spc="-10">
                <a:latin typeface="Cambria"/>
                <a:cs typeface="Cambria"/>
              </a:rPr>
              <a:t>novo(s} </a:t>
            </a:r>
            <a:r>
              <a:rPr dirty="0" sz="1200">
                <a:latin typeface="Cambria"/>
                <a:cs typeface="Cambria"/>
              </a:rPr>
              <a:t>funcionário(s)</a:t>
            </a:r>
            <a:r>
              <a:rPr dirty="0" sz="1200" spc="150">
                <a:latin typeface="Cambria"/>
                <a:cs typeface="Cambria"/>
              </a:rPr>
              <a:t> </a:t>
            </a:r>
            <a:r>
              <a:rPr dirty="0" sz="1200">
                <a:solidFill>
                  <a:srgbClr val="212121"/>
                </a:solidFill>
                <a:latin typeface="Cambria"/>
                <a:cs typeface="Cambria"/>
              </a:rPr>
              <a:t>e</a:t>
            </a:r>
            <a:r>
              <a:rPr dirty="0" sz="1200" spc="180">
                <a:solidFill>
                  <a:srgbClr val="212121"/>
                </a:solidFill>
                <a:latin typeface="Cambria"/>
                <a:cs typeface="Cambria"/>
              </a:rPr>
              <a:t> </a:t>
            </a:r>
            <a:r>
              <a:rPr dirty="0" sz="1200" spc="-10">
                <a:latin typeface="Cambria"/>
                <a:cs typeface="Cambria"/>
              </a:rPr>
              <a:t>posteriormente</a:t>
            </a:r>
            <a:r>
              <a:rPr dirty="0" sz="1200" spc="140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o</a:t>
            </a:r>
            <a:r>
              <a:rPr dirty="0" sz="1200" spc="155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encaminhamento</a:t>
            </a:r>
            <a:r>
              <a:rPr dirty="0" sz="1200" spc="100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ao</a:t>
            </a:r>
            <a:r>
              <a:rPr dirty="0" sz="1200" spc="185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Departamento</a:t>
            </a:r>
            <a:r>
              <a:rPr dirty="0" sz="1200" spc="240">
                <a:latin typeface="Cambria"/>
                <a:cs typeface="Cambria"/>
              </a:rPr>
              <a:t> </a:t>
            </a:r>
            <a:r>
              <a:rPr dirty="0" sz="1200">
                <a:solidFill>
                  <a:srgbClr val="212121"/>
                </a:solidFill>
                <a:latin typeface="Cambria"/>
                <a:cs typeface="Cambria"/>
              </a:rPr>
              <a:t>de</a:t>
            </a:r>
            <a:r>
              <a:rPr dirty="0" sz="1200" spc="195">
                <a:solidFill>
                  <a:srgbClr val="212121"/>
                </a:solidFill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Prestaçao</a:t>
            </a:r>
            <a:r>
              <a:rPr dirty="0" sz="1200" spc="190">
                <a:latin typeface="Cambria"/>
                <a:cs typeface="Cambria"/>
              </a:rPr>
              <a:t> </a:t>
            </a:r>
            <a:r>
              <a:rPr dirty="0" sz="1200" spc="-25">
                <a:solidFill>
                  <a:srgbClr val="232323"/>
                </a:solidFill>
                <a:latin typeface="Cambria"/>
                <a:cs typeface="Cambria"/>
              </a:rPr>
              <a:t>de </a:t>
            </a:r>
            <a:r>
              <a:rPr dirty="0" sz="1200">
                <a:latin typeface="Cambria"/>
                <a:cs typeface="Cambria"/>
              </a:rPr>
              <a:t>Contas,</a:t>
            </a:r>
            <a:r>
              <a:rPr dirty="0" sz="1200" spc="120">
                <a:latin typeface="Cambria"/>
                <a:cs typeface="Cambria"/>
              </a:rPr>
              <a:t>  </a:t>
            </a:r>
            <a:r>
              <a:rPr dirty="0" sz="1200">
                <a:latin typeface="Cambria"/>
                <a:cs typeface="Cambria"/>
              </a:rPr>
              <a:t>para</a:t>
            </a:r>
            <a:r>
              <a:rPr dirty="0" sz="1200" spc="395">
                <a:latin typeface="Cambria"/>
                <a:cs typeface="Cambria"/>
              </a:rPr>
              <a:t> </a:t>
            </a:r>
            <a:r>
              <a:rPr dirty="0" sz="1200">
                <a:solidFill>
                  <a:srgbClr val="1A1A1A"/>
                </a:solidFill>
                <a:latin typeface="Cambria"/>
                <a:cs typeface="Cambria"/>
              </a:rPr>
              <a:t>fins</a:t>
            </a:r>
            <a:r>
              <a:rPr dirty="0" sz="1200" spc="380">
                <a:solidFill>
                  <a:srgbClr val="1A1A1A"/>
                </a:solidFill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de</a:t>
            </a:r>
            <a:r>
              <a:rPr dirty="0" sz="1200" spc="440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regularização</a:t>
            </a:r>
            <a:r>
              <a:rPr dirty="0" sz="1200" spc="125">
                <a:latin typeface="Cambria"/>
                <a:cs typeface="Cambria"/>
              </a:rPr>
              <a:t>  </a:t>
            </a:r>
            <a:r>
              <a:rPr dirty="0" sz="1200">
                <a:latin typeface="Cambria"/>
                <a:cs typeface="Cambria"/>
              </a:rPr>
              <a:t>junto</a:t>
            </a:r>
            <a:r>
              <a:rPr dirty="0" sz="1200" spc="120">
                <a:latin typeface="Cambria"/>
                <a:cs typeface="Cambria"/>
              </a:rPr>
              <a:t>  </a:t>
            </a:r>
            <a:r>
              <a:rPr dirty="0" sz="1200">
                <a:solidFill>
                  <a:srgbClr val="131313"/>
                </a:solidFill>
                <a:latin typeface="Cambria"/>
                <a:cs typeface="Cambria"/>
              </a:rPr>
              <a:t>ao</a:t>
            </a:r>
            <a:r>
              <a:rPr dirty="0" sz="1200" spc="440">
                <a:solidFill>
                  <a:srgbClr val="131313"/>
                </a:solidFill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processo</a:t>
            </a:r>
            <a:r>
              <a:rPr dirty="0" sz="1200" spc="495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de</a:t>
            </a:r>
            <a:r>
              <a:rPr dirty="0" sz="1200" spc="455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Prestação</a:t>
            </a:r>
            <a:r>
              <a:rPr dirty="0" sz="1200" spc="440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de</a:t>
            </a:r>
            <a:r>
              <a:rPr dirty="0" sz="1200" spc="415">
                <a:latin typeface="Cambria"/>
                <a:cs typeface="Cambria"/>
              </a:rPr>
              <a:t> </a:t>
            </a:r>
            <a:r>
              <a:rPr dirty="0" sz="1200">
                <a:latin typeface="Cambria"/>
                <a:cs typeface="Cambria"/>
              </a:rPr>
              <a:t>Contas</a:t>
            </a:r>
            <a:r>
              <a:rPr dirty="0" sz="1200" spc="425">
                <a:latin typeface="Cambria"/>
                <a:cs typeface="Cambria"/>
              </a:rPr>
              <a:t> </a:t>
            </a:r>
            <a:r>
              <a:rPr dirty="0" sz="1200" spc="-25">
                <a:latin typeface="Cambria"/>
                <a:cs typeface="Cambria"/>
              </a:rPr>
              <a:t>do </a:t>
            </a:r>
            <a:r>
              <a:rPr dirty="0" sz="1150">
                <a:latin typeface="Cambria"/>
                <a:cs typeface="Cambria"/>
              </a:rPr>
              <a:t>exercício</a:t>
            </a:r>
            <a:r>
              <a:rPr dirty="0" sz="1150" spc="114">
                <a:latin typeface="Cambria"/>
                <a:cs typeface="Cambria"/>
              </a:rPr>
              <a:t> </a:t>
            </a:r>
            <a:r>
              <a:rPr dirty="0" sz="1150">
                <a:latin typeface="Cambria"/>
                <a:cs typeface="Cambria"/>
              </a:rPr>
              <a:t>de</a:t>
            </a:r>
            <a:r>
              <a:rPr dirty="0" sz="1150" spc="90">
                <a:latin typeface="Cambria"/>
                <a:cs typeface="Cambria"/>
              </a:rPr>
              <a:t> </a:t>
            </a:r>
            <a:r>
              <a:rPr dirty="0" sz="1150">
                <a:latin typeface="Cambria"/>
                <a:cs typeface="Cambria"/>
              </a:rPr>
              <a:t>2026</a:t>
            </a:r>
            <a:r>
              <a:rPr dirty="0" sz="1150" spc="120">
                <a:latin typeface="Cambria"/>
                <a:cs typeface="Cambria"/>
              </a:rPr>
              <a:t> </a:t>
            </a:r>
            <a:r>
              <a:rPr dirty="0" sz="1150">
                <a:latin typeface="Cambria"/>
                <a:cs typeface="Cambria"/>
              </a:rPr>
              <a:t>(lº</a:t>
            </a:r>
            <a:r>
              <a:rPr dirty="0" sz="1150" spc="300">
                <a:latin typeface="Cambria"/>
                <a:cs typeface="Cambria"/>
              </a:rPr>
              <a:t> </a:t>
            </a:r>
            <a:r>
              <a:rPr dirty="0" sz="1150" spc="-10">
                <a:latin typeface="Cambria"/>
                <a:cs typeface="Cambria"/>
              </a:rPr>
              <a:t>semestre).</a:t>
            </a:r>
            <a:endParaRPr sz="1150">
              <a:latin typeface="Cambria"/>
              <a:cs typeface="Cambria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132949" y="5539837"/>
            <a:ext cx="210185" cy="186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1280">
              <a:lnSpc>
                <a:spcPct val="100000"/>
              </a:lnSpc>
              <a:spcBef>
                <a:spcPts val="100"/>
              </a:spcBef>
            </a:pPr>
            <a:r>
              <a:rPr dirty="0" sz="1050" spc="-50">
                <a:solidFill>
                  <a:srgbClr val="0C0C0C"/>
                </a:solidFill>
                <a:latin typeface="Cambria"/>
                <a:cs typeface="Cambria"/>
              </a:rPr>
              <a:t>4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128381" y="6042759"/>
            <a:ext cx="219710" cy="278130"/>
          </a:xfrm>
          <a:prstGeom prst="rect">
            <a:avLst/>
          </a:prstGeom>
          <a:ln w="9136">
            <a:solidFill>
              <a:srgbClr val="545454"/>
            </a:solidFill>
          </a:ln>
        </p:spPr>
        <p:txBody>
          <a:bodyPr wrap="square" lIns="0" tIns="26670" rIns="0" bIns="0" rtlCol="0" vert="horz">
            <a:spAutoFit/>
          </a:bodyPr>
          <a:lstStyle/>
          <a:p>
            <a:pPr marL="83820">
              <a:lnSpc>
                <a:spcPct val="100000"/>
              </a:lnSpc>
              <a:spcBef>
                <a:spcPts val="210"/>
              </a:spcBef>
            </a:pPr>
            <a:r>
              <a:rPr dirty="0" sz="1050" spc="-50">
                <a:solidFill>
                  <a:srgbClr val="0F0F0F"/>
                </a:solidFill>
                <a:latin typeface="Calibri"/>
                <a:cs typeface="Calibri"/>
              </a:rPr>
              <a:t>6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143708" y="8985166"/>
            <a:ext cx="2042795" cy="730885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marL="120650">
              <a:lnSpc>
                <a:spcPct val="100000"/>
              </a:lnSpc>
              <a:spcBef>
                <a:spcPts val="229"/>
              </a:spcBef>
            </a:pPr>
            <a:r>
              <a:rPr dirty="0" sz="950" i="1">
                <a:latin typeface="Cambria"/>
                <a:cs typeface="Cambria"/>
              </a:rPr>
              <a:t>ma.</a:t>
            </a:r>
            <a:r>
              <a:rPr dirty="0" sz="950" spc="275" i="1">
                <a:latin typeface="Cambria"/>
                <a:cs typeface="Cambria"/>
              </a:rPr>
              <a:t>  </a:t>
            </a:r>
            <a:r>
              <a:rPr dirty="0" sz="950" spc="-25" i="1">
                <a:latin typeface="Cambria"/>
                <a:cs typeface="Cambria"/>
              </a:rPr>
              <a:t>¥O.</a:t>
            </a:r>
            <a:endParaRPr sz="95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z="1100" spc="-90">
                <a:latin typeface="Cambria"/>
                <a:cs typeface="Cambria"/>
              </a:rPr>
              <a:t>Crisefa</a:t>
            </a:r>
            <a:r>
              <a:rPr dirty="0" sz="1100" spc="30">
                <a:latin typeface="Cambria"/>
                <a:cs typeface="Cambria"/>
              </a:rPr>
              <a:t> </a:t>
            </a:r>
            <a:r>
              <a:rPr dirty="0" sz="1100" spc="-10">
                <a:latin typeface="Cambria"/>
                <a:cs typeface="Cambria"/>
              </a:rPr>
              <a:t>3f</a:t>
            </a:r>
            <a:r>
              <a:rPr dirty="0" sz="1100" spc="-10" i="1">
                <a:latin typeface="Cambria"/>
                <a:cs typeface="Cambria"/>
              </a:rPr>
              <a:t>ayumi</a:t>
            </a:r>
            <a:r>
              <a:rPr dirty="0" sz="1100" spc="-50" i="1">
                <a:latin typeface="Cambria"/>
                <a:cs typeface="Cambria"/>
              </a:rPr>
              <a:t> </a:t>
            </a:r>
            <a:r>
              <a:rPr dirty="0" sz="1100" spc="-10" i="1">
                <a:latin typeface="Cambria"/>
                <a:cs typeface="Cambria"/>
              </a:rPr>
              <a:t>Kodamii</a:t>
            </a:r>
            <a:endParaRPr sz="11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11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dirty="0" sz="1100" spc="-20" i="1">
                <a:solidFill>
                  <a:srgbClr val="0F0F0F"/>
                </a:solidFill>
                <a:latin typeface="Cambria"/>
                <a:cs typeface="Cambria"/>
              </a:rPr>
              <a:t>Gestora</a:t>
            </a:r>
            <a:r>
              <a:rPr dirty="0" sz="1100" spc="-15" i="1">
                <a:solidFill>
                  <a:srgbClr val="0F0F0F"/>
                </a:solidFill>
                <a:latin typeface="Cambria"/>
                <a:cs typeface="Cambria"/>
              </a:rPr>
              <a:t> </a:t>
            </a:r>
            <a:r>
              <a:rPr dirty="0" sz="1100" i="1">
                <a:latin typeface="Cambria"/>
                <a:cs typeface="Cambria"/>
              </a:rPr>
              <a:t>dos</a:t>
            </a:r>
            <a:r>
              <a:rPr dirty="0" sz="1100" spc="-25" i="1">
                <a:latin typeface="Cambria"/>
                <a:cs typeface="Cambria"/>
              </a:rPr>
              <a:t> Termos</a:t>
            </a:r>
            <a:r>
              <a:rPr dirty="0" sz="1100" spc="-5" i="1">
                <a:latin typeface="Cambria"/>
                <a:cs typeface="Cambria"/>
              </a:rPr>
              <a:t> </a:t>
            </a:r>
            <a:r>
              <a:rPr dirty="0" sz="1100" i="1">
                <a:latin typeface="Cambria"/>
                <a:cs typeface="Cambria"/>
              </a:rPr>
              <a:t>de</a:t>
            </a:r>
            <a:r>
              <a:rPr dirty="0" sz="1100" spc="-60" i="1">
                <a:latin typeface="Cambria"/>
                <a:cs typeface="Cambria"/>
              </a:rPr>
              <a:t> </a:t>
            </a:r>
            <a:r>
              <a:rPr dirty="0" sz="1100" spc="-30" i="1">
                <a:latin typeface="Cambria"/>
                <a:cs typeface="Cambria"/>
              </a:rPr>
              <a:t>C'olaboroção</a:t>
            </a:r>
            <a:endParaRPr sz="1100">
              <a:latin typeface="Cambria"/>
              <a:cs typeface="Cambria"/>
            </a:endParaRPr>
          </a:p>
        </p:txBody>
      </p:sp>
      <p:graphicFrame>
        <p:nvGraphicFramePr>
          <p:cNvPr id="63" name="object 63"/>
          <p:cNvGraphicFramePr>
            <a:graphicFrameLocks noGrp="1"/>
          </p:cNvGraphicFramePr>
          <p:nvPr/>
        </p:nvGraphicFramePr>
        <p:xfrm>
          <a:off x="1126858" y="4156588"/>
          <a:ext cx="5996940" cy="164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99740"/>
                <a:gridCol w="1093469"/>
                <a:gridCol w="849629"/>
                <a:gridCol w="968375"/>
              </a:tblGrid>
              <a:tr h="164465">
                <a:tc>
                  <a:txBody>
                    <a:bodyPr/>
                    <a:lstStyle/>
                    <a:p>
                      <a:pPr algn="r" marR="172720">
                        <a:lnSpc>
                          <a:spcPts val="960"/>
                        </a:lnSpc>
                      </a:pPr>
                      <a:r>
                        <a:rPr dirty="0" sz="950" spc="45">
                          <a:solidFill>
                            <a:srgbClr val="181818"/>
                          </a:solidFill>
                          <a:latin typeface="Cambria"/>
                          <a:cs typeface="Cambria"/>
                        </a:rPr>
                        <a:t>P»nyao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9525">
                      <a:solidFill>
                        <a:srgbClr val="545454"/>
                      </a:solidFill>
                      <a:prstDash val="solid"/>
                    </a:lnL>
                    <a:lnR w="9525">
                      <a:solidFill>
                        <a:srgbClr val="545454"/>
                      </a:solidFill>
                      <a:prstDash val="solid"/>
                    </a:lnR>
                    <a:lnT w="9525">
                      <a:solidFill>
                        <a:srgbClr val="545454"/>
                      </a:solidFill>
                      <a:prstDash val="solid"/>
                    </a:lnT>
                    <a:lnB w="9525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ts val="960"/>
                        </a:lnSpc>
                      </a:pPr>
                      <a:r>
                        <a:rPr dirty="0" sz="950" spc="40">
                          <a:latin typeface="Cambria"/>
                          <a:cs typeface="Cambria"/>
                        </a:rPr>
                        <a:t>subeticuiaa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9525">
                      <a:solidFill>
                        <a:srgbClr val="545454"/>
                      </a:solidFill>
                      <a:prstDash val="solid"/>
                    </a:lnL>
                    <a:lnR w="9525">
                      <a:solidFill>
                        <a:srgbClr val="545454"/>
                      </a:solidFill>
                      <a:prstDash val="solid"/>
                    </a:lnR>
                    <a:lnT w="9525">
                      <a:solidFill>
                        <a:srgbClr val="545454"/>
                      </a:solidFill>
                      <a:prstDash val="solid"/>
                    </a:lnT>
                    <a:lnB w="9525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0995">
                        <a:lnSpc>
                          <a:spcPts val="960"/>
                        </a:lnSpc>
                      </a:pPr>
                      <a:r>
                        <a:rPr dirty="0" sz="950" spc="75">
                          <a:latin typeface="Cambria"/>
                          <a:cs typeface="Cambria"/>
                        </a:rPr>
                        <a:t>R.G.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9525">
                      <a:solidFill>
                        <a:srgbClr val="545454"/>
                      </a:solidFill>
                      <a:prstDash val="solid"/>
                    </a:lnL>
                    <a:lnR w="9525">
                      <a:solidFill>
                        <a:srgbClr val="545454"/>
                      </a:solidFill>
                      <a:prstDash val="solid"/>
                    </a:lnR>
                    <a:lnT w="9525">
                      <a:solidFill>
                        <a:srgbClr val="545454"/>
                      </a:solidFill>
                      <a:prstDash val="solid"/>
                    </a:lnT>
                    <a:lnB w="9525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545454"/>
                      </a:solidFill>
                      <a:prstDash val="solid"/>
                    </a:lnL>
                    <a:lnR w="9525">
                      <a:solidFill>
                        <a:srgbClr val="545454"/>
                      </a:solidFill>
                      <a:prstDash val="solid"/>
                    </a:lnR>
                    <a:lnT w="9525">
                      <a:solidFill>
                        <a:srgbClr val="545454"/>
                      </a:solidFill>
                      <a:prstDash val="solid"/>
                    </a:lnT>
                    <a:lnB w="9525">
                      <a:solidFill>
                        <a:srgbClr val="54545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4" name="object 64"/>
          <p:cNvSpPr txBox="1"/>
          <p:nvPr/>
        </p:nvSpPr>
        <p:spPr>
          <a:xfrm>
            <a:off x="3351104" y="7541638"/>
            <a:ext cx="145034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60">
                <a:latin typeface="Cambria"/>
                <a:cs typeface="Cambria"/>
              </a:rPr>
              <a:t>Sem</a:t>
            </a:r>
            <a:r>
              <a:rPr dirty="0" sz="1100" spc="15">
                <a:latin typeface="Cambria"/>
                <a:cs typeface="Cambria"/>
              </a:rPr>
              <a:t> </a:t>
            </a:r>
            <a:r>
              <a:rPr dirty="0" sz="1100" spc="-65">
                <a:latin typeface="Cambria"/>
                <a:cs typeface="Cambria"/>
              </a:rPr>
              <a:t>mais</a:t>
            </a:r>
            <a:r>
              <a:rPr dirty="0" sz="1100" spc="30">
                <a:latin typeface="Cambria"/>
                <a:cs typeface="Cambria"/>
              </a:rPr>
              <a:t> </a:t>
            </a:r>
            <a:r>
              <a:rPr dirty="0" sz="1100" spc="-75">
                <a:solidFill>
                  <a:srgbClr val="0F0F0F"/>
                </a:solidFill>
                <a:latin typeface="Cambria"/>
                <a:cs typeface="Cambria"/>
              </a:rPr>
              <a:t>para</a:t>
            </a:r>
            <a:r>
              <a:rPr dirty="0" sz="1100">
                <a:solidFill>
                  <a:srgbClr val="0F0F0F"/>
                </a:solidFill>
                <a:latin typeface="Cambria"/>
                <a:cs typeface="Cambria"/>
              </a:rPr>
              <a:t> </a:t>
            </a:r>
            <a:r>
              <a:rPr dirty="0" sz="1100">
                <a:latin typeface="Cambria"/>
                <a:cs typeface="Cambria"/>
              </a:rPr>
              <a:t>o</a:t>
            </a:r>
            <a:r>
              <a:rPr dirty="0" sz="1100" spc="-40">
                <a:latin typeface="Cambria"/>
                <a:cs typeface="Cambria"/>
              </a:rPr>
              <a:t> </a:t>
            </a:r>
            <a:r>
              <a:rPr dirty="0" sz="1100" spc="-70">
                <a:solidFill>
                  <a:srgbClr val="111111"/>
                </a:solidFill>
                <a:latin typeface="Cambria"/>
                <a:cs typeface="Cambria"/>
              </a:rPr>
              <a:t>momento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098849" y="8418140"/>
            <a:ext cx="1350010" cy="373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150" spc="-85">
                <a:latin typeface="Cambria"/>
                <a:cs typeface="Cambria"/>
              </a:rPr>
              <a:t>Antonio</a:t>
            </a:r>
            <a:r>
              <a:rPr dirty="0" sz="1150" spc="55">
                <a:latin typeface="Cambria"/>
                <a:cs typeface="Cambria"/>
              </a:rPr>
              <a:t> </a:t>
            </a:r>
            <a:r>
              <a:rPr dirty="0" sz="1150" spc="-85">
                <a:latin typeface="Cambria"/>
                <a:cs typeface="Cambria"/>
              </a:rPr>
              <a:t>Gomes</a:t>
            </a:r>
            <a:r>
              <a:rPr dirty="0" sz="1150" spc="45">
                <a:latin typeface="Cambria"/>
                <a:cs typeface="Cambria"/>
              </a:rPr>
              <a:t> </a:t>
            </a:r>
            <a:r>
              <a:rPr dirty="0" sz="1150" spc="-80">
                <a:solidFill>
                  <a:srgbClr val="232323"/>
                </a:solidFill>
                <a:latin typeface="Cambria"/>
                <a:cs typeface="Cambria"/>
              </a:rPr>
              <a:t>da</a:t>
            </a:r>
            <a:r>
              <a:rPr dirty="0" sz="1150" spc="-20">
                <a:solidFill>
                  <a:srgbClr val="232323"/>
                </a:solidFill>
                <a:latin typeface="Cambria"/>
                <a:cs typeface="Cambria"/>
              </a:rPr>
              <a:t> </a:t>
            </a:r>
            <a:r>
              <a:rPr dirty="0" sz="1150" spc="-10">
                <a:latin typeface="Cambria"/>
                <a:cs typeface="Cambria"/>
              </a:rPr>
              <a:t>Silva</a:t>
            </a:r>
            <a:endParaRPr sz="1150">
              <a:latin typeface="Cambria"/>
              <a:cs typeface="Cambria"/>
            </a:endParaRPr>
          </a:p>
          <a:p>
            <a:pPr algn="ctr" marR="17780">
              <a:lnSpc>
                <a:spcPct val="100000"/>
              </a:lnSpc>
              <a:spcBef>
                <a:spcPts val="40"/>
              </a:spcBef>
            </a:pPr>
            <a:r>
              <a:rPr dirty="0" sz="1100">
                <a:latin typeface="Cambria"/>
                <a:cs typeface="Cambria"/>
              </a:rPr>
              <a:t>RG.</a:t>
            </a:r>
            <a:r>
              <a:rPr dirty="0" sz="1100" spc="145">
                <a:latin typeface="Cambria"/>
                <a:cs typeface="Cambria"/>
              </a:rPr>
              <a:t>  </a:t>
            </a:r>
            <a:r>
              <a:rPr dirty="0" sz="1100" spc="-75">
                <a:latin typeface="Cambria"/>
                <a:cs typeface="Cambria"/>
              </a:rPr>
              <a:t>11.089.712-</a:t>
            </a:r>
            <a:r>
              <a:rPr dirty="0" sz="1100" spc="-50">
                <a:latin typeface="Cambria"/>
                <a:cs typeface="Cambria"/>
              </a:rPr>
              <a:t>2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5534" y="8270482"/>
            <a:ext cx="452959" cy="11893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73918" y="8270482"/>
            <a:ext cx="393479" cy="12808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67397" y="8270482"/>
            <a:ext cx="466685" cy="12350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70686" y="8270482"/>
            <a:ext cx="297397" cy="12350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800111" y="8270482"/>
            <a:ext cx="457534" cy="12808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271371" y="8270482"/>
            <a:ext cx="883041" cy="12808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168138" y="8270482"/>
            <a:ext cx="407205" cy="128082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4977974" y="8273532"/>
            <a:ext cx="674370" cy="125095"/>
          </a:xfrm>
          <a:custGeom>
            <a:avLst/>
            <a:gdLst/>
            <a:ahLst/>
            <a:cxnLst/>
            <a:rect l="l" t="t" r="r" b="b"/>
            <a:pathLst>
              <a:path w="674370" h="125095">
                <a:moveTo>
                  <a:pt x="673608" y="124968"/>
                </a:moveTo>
                <a:lnTo>
                  <a:pt x="0" y="124968"/>
                </a:lnTo>
                <a:lnTo>
                  <a:pt x="0" y="0"/>
                </a:lnTo>
                <a:lnTo>
                  <a:pt x="673608" y="0"/>
                </a:lnTo>
                <a:lnTo>
                  <a:pt x="673608" y="124968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700878" y="8273532"/>
            <a:ext cx="491490" cy="125095"/>
          </a:xfrm>
          <a:custGeom>
            <a:avLst/>
            <a:gdLst/>
            <a:ahLst/>
            <a:cxnLst/>
            <a:rect l="l" t="t" r="r" b="b"/>
            <a:pathLst>
              <a:path w="491489" h="125095">
                <a:moveTo>
                  <a:pt x="490728" y="124968"/>
                </a:moveTo>
                <a:lnTo>
                  <a:pt x="0" y="124968"/>
                </a:lnTo>
                <a:lnTo>
                  <a:pt x="0" y="0"/>
                </a:lnTo>
                <a:lnTo>
                  <a:pt x="490728" y="0"/>
                </a:lnTo>
                <a:lnTo>
                  <a:pt x="490728" y="124968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596220" y="4934233"/>
            <a:ext cx="317500" cy="70485"/>
          </a:xfrm>
          <a:custGeom>
            <a:avLst/>
            <a:gdLst/>
            <a:ahLst/>
            <a:cxnLst/>
            <a:rect l="l" t="t" r="r" b="b"/>
            <a:pathLst>
              <a:path w="317500" h="70485">
                <a:moveTo>
                  <a:pt x="316992" y="70104"/>
                </a:moveTo>
                <a:lnTo>
                  <a:pt x="0" y="70104"/>
                </a:lnTo>
                <a:lnTo>
                  <a:pt x="0" y="0"/>
                </a:lnTo>
                <a:lnTo>
                  <a:pt x="316992" y="0"/>
                </a:lnTo>
                <a:lnTo>
                  <a:pt x="316992" y="70104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568768" y="3781489"/>
            <a:ext cx="363220" cy="79375"/>
          </a:xfrm>
          <a:custGeom>
            <a:avLst/>
            <a:gdLst/>
            <a:ahLst/>
            <a:cxnLst/>
            <a:rect l="l" t="t" r="r" b="b"/>
            <a:pathLst>
              <a:path w="363220" h="79375">
                <a:moveTo>
                  <a:pt x="362712" y="79248"/>
                </a:moveTo>
                <a:lnTo>
                  <a:pt x="0" y="79248"/>
                </a:lnTo>
                <a:lnTo>
                  <a:pt x="0" y="0"/>
                </a:lnTo>
                <a:lnTo>
                  <a:pt x="362712" y="0"/>
                </a:lnTo>
                <a:lnTo>
                  <a:pt x="362712" y="79248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95662" y="1228984"/>
            <a:ext cx="0" cy="7853045"/>
          </a:xfrm>
          <a:custGeom>
            <a:avLst/>
            <a:gdLst/>
            <a:ahLst/>
            <a:cxnLst/>
            <a:rect l="l" t="t" r="r" b="b"/>
            <a:pathLst>
              <a:path w="0" h="7853045">
                <a:moveTo>
                  <a:pt x="0" y="7852688"/>
                </a:moveTo>
                <a:lnTo>
                  <a:pt x="0" y="0"/>
                </a:lnTo>
              </a:path>
            </a:pathLst>
          </a:custGeom>
          <a:ln w="15251">
            <a:solidFill>
              <a:srgbClr val="3B3B3B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4" name="object 14"/>
          <p:cNvGrpSpPr/>
          <p:nvPr/>
        </p:nvGrpSpPr>
        <p:grpSpPr>
          <a:xfrm>
            <a:off x="488036" y="1228984"/>
            <a:ext cx="6299200" cy="7853045"/>
            <a:chOff x="488036" y="1228984"/>
            <a:chExt cx="6299200" cy="7853045"/>
          </a:xfrm>
        </p:grpSpPr>
        <p:sp>
          <p:nvSpPr>
            <p:cNvPr id="15" name="object 15"/>
            <p:cNvSpPr/>
            <p:nvPr/>
          </p:nvSpPr>
          <p:spPr>
            <a:xfrm>
              <a:off x="6779134" y="1228984"/>
              <a:ext cx="0" cy="7853045"/>
            </a:xfrm>
            <a:custGeom>
              <a:avLst/>
              <a:gdLst/>
              <a:ahLst/>
              <a:cxnLst/>
              <a:rect l="l" t="t" r="r" b="b"/>
              <a:pathLst>
                <a:path w="0" h="7853045">
                  <a:moveTo>
                    <a:pt x="0" y="7852688"/>
                  </a:moveTo>
                  <a:lnTo>
                    <a:pt x="0" y="0"/>
                  </a:lnTo>
                </a:path>
              </a:pathLst>
            </a:custGeom>
            <a:ln w="15251">
              <a:solidFill>
                <a:srgbClr val="3B3B3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488036" y="1236608"/>
              <a:ext cx="6299200" cy="0"/>
            </a:xfrm>
            <a:custGeom>
              <a:avLst/>
              <a:gdLst/>
              <a:ahLst/>
              <a:cxnLst/>
              <a:rect l="l" t="t" r="r" b="b"/>
              <a:pathLst>
                <a:path w="6299200" h="0">
                  <a:moveTo>
                    <a:pt x="0" y="0"/>
                  </a:moveTo>
                  <a:lnTo>
                    <a:pt x="6298720" y="0"/>
                  </a:lnTo>
                </a:path>
              </a:pathLst>
            </a:custGeom>
            <a:ln w="15247">
              <a:solidFill>
                <a:srgbClr val="3B3B3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488036" y="9074048"/>
              <a:ext cx="6299200" cy="0"/>
            </a:xfrm>
            <a:custGeom>
              <a:avLst/>
              <a:gdLst/>
              <a:ahLst/>
              <a:cxnLst/>
              <a:rect l="l" t="t" r="r" b="b"/>
              <a:pathLst>
                <a:path w="6299200" h="0">
                  <a:moveTo>
                    <a:pt x="0" y="0"/>
                  </a:moveTo>
                  <a:lnTo>
                    <a:pt x="6298720" y="0"/>
                  </a:lnTo>
                </a:path>
              </a:pathLst>
            </a:custGeom>
            <a:ln w="15247">
              <a:solidFill>
                <a:srgbClr val="3B3B3B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30822" y="8480903"/>
              <a:ext cx="1830137" cy="375099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11808" y="2758352"/>
            <a:ext cx="2804685" cy="14638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11808" y="3430786"/>
            <a:ext cx="1409205" cy="137231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111808" y="4574382"/>
            <a:ext cx="1404630" cy="141805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111808" y="5374899"/>
            <a:ext cx="1404630" cy="137231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635398" y="3142601"/>
            <a:ext cx="535315" cy="68615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630822" y="4615550"/>
            <a:ext cx="539890" cy="64041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635398" y="5255964"/>
            <a:ext cx="535315" cy="64041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321700" y="2936753"/>
            <a:ext cx="603945" cy="146380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321700" y="3096856"/>
            <a:ext cx="640548" cy="14638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321700" y="3261533"/>
            <a:ext cx="617671" cy="626690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321700" y="3911096"/>
            <a:ext cx="613096" cy="132657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317124" y="4071199"/>
            <a:ext cx="617671" cy="137231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317124" y="4231303"/>
            <a:ext cx="617671" cy="137231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317124" y="4395980"/>
            <a:ext cx="617671" cy="150954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317124" y="4574382"/>
            <a:ext cx="713753" cy="137231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3317124" y="6019886"/>
            <a:ext cx="663424" cy="132657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4213891" y="2762926"/>
            <a:ext cx="732055" cy="141805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4213891" y="4075774"/>
            <a:ext cx="425507" cy="132657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4213891" y="4395980"/>
            <a:ext cx="425507" cy="155528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4218467" y="4739059"/>
            <a:ext cx="425507" cy="292760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4213891" y="5699680"/>
            <a:ext cx="425507" cy="137231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5806111" y="2790372"/>
            <a:ext cx="796109" cy="68615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5833563" y="4606402"/>
            <a:ext cx="823561" cy="86913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658849" y="6696895"/>
            <a:ext cx="118958" cy="68615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658849" y="7007952"/>
            <a:ext cx="118958" cy="82338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658849" y="7328158"/>
            <a:ext cx="114383" cy="82338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658849" y="7648366"/>
            <a:ext cx="118958" cy="82338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658849" y="8142399"/>
            <a:ext cx="118958" cy="77764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681726" y="2758352"/>
            <a:ext cx="352301" cy="109785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668000" y="3622911"/>
            <a:ext cx="301972" cy="68615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668000" y="3943117"/>
            <a:ext cx="297397" cy="73190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668000" y="4103221"/>
            <a:ext cx="297397" cy="68615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695452" y="4263323"/>
            <a:ext cx="269945" cy="73190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677150" y="4432575"/>
            <a:ext cx="288246" cy="86913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681726" y="5251390"/>
            <a:ext cx="288246" cy="68615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677150" y="5411494"/>
            <a:ext cx="288246" cy="68615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677150" y="5891804"/>
            <a:ext cx="288246" cy="68615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3321700" y="4739059"/>
            <a:ext cx="617671" cy="132657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3321700" y="4899163"/>
            <a:ext cx="585644" cy="132657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3321700" y="5219369"/>
            <a:ext cx="663424" cy="132657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3317124" y="5859783"/>
            <a:ext cx="585644" cy="132657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4218467" y="2955051"/>
            <a:ext cx="475835" cy="132657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4218467" y="3110580"/>
            <a:ext cx="562767" cy="137231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4213891" y="4235877"/>
            <a:ext cx="425507" cy="132657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4213891" y="4574382"/>
            <a:ext cx="480411" cy="137231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4218467" y="5050118"/>
            <a:ext cx="425507" cy="169252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4218467" y="5539576"/>
            <a:ext cx="420931" cy="137231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4213891" y="5859783"/>
            <a:ext cx="549041" cy="297334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5170138" y="2785798"/>
            <a:ext cx="315698" cy="68615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5028303" y="4610977"/>
            <a:ext cx="599370" cy="68615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5833563" y="2977922"/>
            <a:ext cx="828137" cy="407120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5833563" y="4766505"/>
            <a:ext cx="851014" cy="727326"/>
          </a:xfrm>
          <a:prstGeom prst="rect">
            <a:avLst/>
          </a:prstGeom>
        </p:spPr>
      </p:pic>
      <p:pic>
        <p:nvPicPr>
          <p:cNvPr id="71" name="object 71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663424" y="6372114"/>
            <a:ext cx="109808" cy="73190"/>
          </a:xfrm>
          <a:prstGeom prst="rect">
            <a:avLst/>
          </a:prstGeom>
        </p:spPr>
      </p:pic>
      <p:pic>
        <p:nvPicPr>
          <p:cNvPr id="72" name="object 72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663424" y="6852423"/>
            <a:ext cx="114383" cy="77764"/>
          </a:xfrm>
          <a:prstGeom prst="rect">
            <a:avLst/>
          </a:prstGeom>
        </p:spPr>
      </p:pic>
      <p:pic>
        <p:nvPicPr>
          <p:cNvPr id="73" name="object 73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658849" y="7172631"/>
            <a:ext cx="118958" cy="73190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658849" y="7501986"/>
            <a:ext cx="118958" cy="68615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658849" y="7977722"/>
            <a:ext cx="114383" cy="73190"/>
          </a:xfrm>
          <a:prstGeom prst="rect">
            <a:avLst/>
          </a:prstGeom>
        </p:spPr>
      </p:pic>
      <p:pic>
        <p:nvPicPr>
          <p:cNvPr id="76" name="object 76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4566193" y="8261333"/>
            <a:ext cx="379753" cy="179925"/>
          </a:xfrm>
          <a:prstGeom prst="rect">
            <a:avLst/>
          </a:prstGeom>
        </p:spPr>
      </p:pic>
      <p:pic>
        <p:nvPicPr>
          <p:cNvPr id="77" name="object 77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4987125" y="8265907"/>
            <a:ext cx="658849" cy="128082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5710029" y="8265907"/>
            <a:ext cx="475835" cy="128082"/>
          </a:xfrm>
          <a:prstGeom prst="rect">
            <a:avLst/>
          </a:prstGeom>
        </p:spPr>
      </p:pic>
      <p:pic>
        <p:nvPicPr>
          <p:cNvPr id="79" name="object 79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622246" y="8270482"/>
            <a:ext cx="439233" cy="146380"/>
          </a:xfrm>
          <a:prstGeom prst="rect">
            <a:avLst/>
          </a:prstGeom>
        </p:spPr>
      </p:pic>
      <p:sp>
        <p:nvSpPr>
          <p:cNvPr id="80" name="object 80"/>
          <p:cNvSpPr txBox="1"/>
          <p:nvPr/>
        </p:nvSpPr>
        <p:spPr>
          <a:xfrm>
            <a:off x="2943377" y="1815019"/>
            <a:ext cx="1640205" cy="132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b="1">
                <a:latin typeface="Cambria"/>
                <a:cs typeface="Cambria"/>
              </a:rPr>
              <a:t>E-math:</a:t>
            </a:r>
            <a:r>
              <a:rPr dirty="0" sz="700" spc="140" b="1">
                <a:latin typeface="Cambria"/>
                <a:cs typeface="Cambria"/>
              </a:rPr>
              <a:t> </a:t>
            </a:r>
            <a:r>
              <a:rPr dirty="0" sz="700" spc="85" b="1">
                <a:solidFill>
                  <a:srgbClr val="424242"/>
                </a:solidFill>
                <a:latin typeface="Cambria"/>
                <a:cs typeface="Cambria"/>
              </a:rPr>
              <a:t>amaa</a:t>
            </a:r>
            <a:r>
              <a:rPr dirty="0" sz="700" spc="85">
                <a:solidFill>
                  <a:srgbClr val="131313"/>
                </a:solidFill>
                <a:latin typeface="Cambria"/>
                <a:cs typeface="Cambria"/>
              </a:rPr>
              <a:t>e</a:t>
            </a:r>
            <a:r>
              <a:rPr dirty="0" sz="700" spc="-60">
                <a:solidFill>
                  <a:srgbClr val="131313"/>
                </a:solidFill>
                <a:latin typeface="Cambria"/>
                <a:cs typeface="Cambria"/>
              </a:rPr>
              <a:t> </a:t>
            </a:r>
            <a:r>
              <a:rPr dirty="0" sz="700" spc="70">
                <a:solidFill>
                  <a:srgbClr val="0F0F0F"/>
                </a:solidFill>
                <a:latin typeface="Cambria"/>
                <a:cs typeface="Cambria"/>
              </a:rPr>
              <a:t>dv</a:t>
            </a:r>
            <a:r>
              <a:rPr dirty="0" sz="700" spc="320">
                <a:solidFill>
                  <a:srgbClr val="0F0F0F"/>
                </a:solidFill>
                <a:latin typeface="Cambria"/>
                <a:cs typeface="Cambria"/>
              </a:rPr>
              <a:t>  </a:t>
            </a:r>
            <a:r>
              <a:rPr dirty="0" sz="700" spc="-30" b="1">
                <a:solidFill>
                  <a:srgbClr val="313131"/>
                </a:solidFill>
                <a:latin typeface="Cambria"/>
                <a:cs typeface="Cambria"/>
              </a:rPr>
              <a:t>iJg</a:t>
            </a:r>
            <a:r>
              <a:rPr dirty="0" sz="700" spc="-30">
                <a:solidFill>
                  <a:srgbClr val="1C1C1C"/>
                </a:solidFill>
                <a:latin typeface="Cambria"/>
                <a:cs typeface="Cambria"/>
              </a:rPr>
              <a:t>ø</a:t>
            </a:r>
            <a:r>
              <a:rPr dirty="0" sz="700" spc="95">
                <a:solidFill>
                  <a:srgbClr val="1C1C1C"/>
                </a:solidFill>
                <a:latin typeface="Cambria"/>
                <a:cs typeface="Cambria"/>
              </a:rPr>
              <a:t> </a:t>
            </a:r>
            <a:r>
              <a:rPr dirty="0" sz="700" spc="204" b="1">
                <a:solidFill>
                  <a:srgbClr val="313131"/>
                </a:solidFill>
                <a:latin typeface="Cambria"/>
                <a:cs typeface="Cambria"/>
              </a:rPr>
              <a:t>rn</a:t>
            </a:r>
            <a:r>
              <a:rPr dirty="0" sz="700" spc="375" b="1">
                <a:solidFill>
                  <a:srgbClr val="313131"/>
                </a:solidFill>
                <a:latin typeface="Cambria"/>
                <a:cs typeface="Cambria"/>
              </a:rPr>
              <a:t> </a:t>
            </a:r>
            <a:r>
              <a:rPr dirty="0" sz="700" spc="-10">
                <a:solidFill>
                  <a:srgbClr val="0A0A0A"/>
                </a:solidFill>
                <a:latin typeface="Cambria"/>
                <a:cs typeface="Cambria"/>
              </a:rPr>
              <a:t>It.co•n</a:t>
            </a:r>
            <a:endParaRPr sz="700">
              <a:latin typeface="Cambria"/>
              <a:cs typeface="Cambria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2276368" y="2109049"/>
            <a:ext cx="2275205" cy="186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105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Ouadro</a:t>
            </a:r>
            <a:r>
              <a:rPr dirty="0" u="sng" sz="1050" spc="18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 </a:t>
            </a:r>
            <a:r>
              <a:rPr dirty="0" u="sng" sz="105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de</a:t>
            </a:r>
            <a:r>
              <a:rPr dirty="0" u="sng" sz="1050" spc="8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 </a:t>
            </a:r>
            <a:r>
              <a:rPr dirty="0" u="sng" sz="105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Recursoe</a:t>
            </a:r>
            <a:r>
              <a:rPr dirty="0" u="sng" sz="1050" spc="14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 </a:t>
            </a:r>
            <a:r>
              <a:rPr dirty="0" u="sng" sz="105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Humanos</a:t>
            </a:r>
            <a:r>
              <a:rPr dirty="0" u="sng" sz="1050" spc="215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 </a:t>
            </a:r>
            <a:r>
              <a:rPr dirty="0" u="sng" sz="105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-</a:t>
            </a:r>
            <a:r>
              <a:rPr dirty="0" u="sng" sz="1050" spc="135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 </a:t>
            </a:r>
            <a:r>
              <a:rPr dirty="0" u="sng" sz="1050" spc="-2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2026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667796" y="2420871"/>
            <a:ext cx="501650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>
                <a:latin typeface="Cambria"/>
                <a:cs typeface="Cambria"/>
              </a:rPr>
              <a:t>Wtidode: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311099" y="2420871"/>
            <a:ext cx="492442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11090" algn="l"/>
              </a:tabLst>
            </a:pPr>
            <a:r>
              <a:rPr dirty="0" u="sng" sz="900" spc="-11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 </a:t>
            </a:r>
            <a:r>
              <a:rPr dirty="0" u="sng" sz="90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A9SOCIAÇfiO</a:t>
            </a:r>
            <a:r>
              <a:rPr dirty="0" u="sng" sz="900" spc="114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 </a:t>
            </a:r>
            <a:r>
              <a:rPr dirty="0" u="sng" sz="90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DOS</a:t>
            </a:r>
            <a:r>
              <a:rPr dirty="0" u="sng" sz="900" spc="175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 </a:t>
            </a:r>
            <a:r>
              <a:rPr dirty="0" u="sng" sz="90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MORADORED</a:t>
            </a:r>
            <a:r>
              <a:rPr dirty="0" u="sng" sz="900" spc="145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 </a:t>
            </a:r>
            <a:r>
              <a:rPr dirty="0" u="sng" sz="900" spc="-1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PARA</a:t>
            </a:r>
            <a:r>
              <a:rPr dirty="0" u="sng" sz="900" spc="85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 </a:t>
            </a:r>
            <a:r>
              <a:rPr dirty="0" u="sng" sz="90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O</a:t>
            </a:r>
            <a:r>
              <a:rPr dirty="0" u="sng" sz="900" spc="145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 </a:t>
            </a:r>
            <a:r>
              <a:rPr dirty="0" u="sng" sz="900" spc="-1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DEDENVObVI</a:t>
            </a:r>
            <a:r>
              <a:rPr dirty="0" u="sng" sz="900" spc="-95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 </a:t>
            </a:r>
            <a:r>
              <a:rPr dirty="0" u="sng" sz="90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MENTO</a:t>
            </a:r>
            <a:r>
              <a:rPr dirty="0" u="sng" sz="900" spc="95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 </a:t>
            </a:r>
            <a:r>
              <a:rPr dirty="0" u="sng" sz="90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DO</a:t>
            </a:r>
            <a:r>
              <a:rPr dirty="0" u="sng" sz="900" spc="20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 </a:t>
            </a:r>
            <a:r>
              <a:rPr dirty="0" u="sng" sz="90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AGUA</a:t>
            </a:r>
            <a:r>
              <a:rPr dirty="0" u="sng" sz="900" spc="14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 </a:t>
            </a:r>
            <a:r>
              <a:rPr dirty="0" u="sng" sz="900" spc="-35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AZUL'</a:t>
            </a:r>
            <a:r>
              <a:rPr dirty="0" u="sng" sz="900" spc="45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 </a:t>
            </a:r>
            <a:r>
              <a:rPr dirty="0" u="sng" sz="900" spc="-455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—</a:t>
            </a:r>
            <a:r>
              <a:rPr dirty="0" u="sng" sz="900" spc="-5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I</a:t>
            </a:r>
            <a:r>
              <a:rPr dirty="0" u="sng" sz="900">
                <a:uFill>
                  <a:solidFill>
                    <a:srgbClr val="343434"/>
                  </a:solidFill>
                </a:uFill>
                <a:latin typeface="Cambria"/>
                <a:cs typeface="Cambria"/>
              </a:rPr>
              <a:t>	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2593544" y="8428813"/>
            <a:ext cx="1649095" cy="6038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850" spc="10">
                <a:latin typeface="Cambria"/>
                <a:cs typeface="Cambria"/>
              </a:rPr>
              <a:t>Guarulhos.</a:t>
            </a:r>
            <a:r>
              <a:rPr dirty="0" sz="850" spc="235">
                <a:latin typeface="Cambria"/>
                <a:cs typeface="Cambria"/>
              </a:rPr>
              <a:t> </a:t>
            </a:r>
            <a:r>
              <a:rPr dirty="0" sz="850" spc="10">
                <a:latin typeface="Cambria"/>
                <a:cs typeface="Cambria"/>
              </a:rPr>
              <a:t>02</a:t>
            </a:r>
            <a:r>
              <a:rPr dirty="0" sz="850" spc="140">
                <a:latin typeface="Cambria"/>
                <a:cs typeface="Cambria"/>
              </a:rPr>
              <a:t> </a:t>
            </a:r>
            <a:r>
              <a:rPr dirty="0" sz="850" spc="10">
                <a:solidFill>
                  <a:srgbClr val="111111"/>
                </a:solidFill>
                <a:latin typeface="Cambria"/>
                <a:cs typeface="Cambria"/>
              </a:rPr>
              <a:t>de </a:t>
            </a:r>
            <a:r>
              <a:rPr dirty="0" sz="850" spc="10">
                <a:latin typeface="Cambria"/>
                <a:cs typeface="Cambria"/>
              </a:rPr>
              <a:t>junho</a:t>
            </a:r>
            <a:r>
              <a:rPr dirty="0" sz="850" spc="105">
                <a:latin typeface="Cambria"/>
                <a:cs typeface="Cambria"/>
              </a:rPr>
              <a:t> </a:t>
            </a:r>
            <a:r>
              <a:rPr dirty="0" sz="850" spc="10">
                <a:latin typeface="Cambria"/>
                <a:cs typeface="Cambria"/>
              </a:rPr>
              <a:t>de</a:t>
            </a:r>
            <a:r>
              <a:rPr dirty="0" sz="850" spc="270">
                <a:latin typeface="Cambria"/>
                <a:cs typeface="Cambria"/>
              </a:rPr>
              <a:t>  </a:t>
            </a:r>
            <a:r>
              <a:rPr dirty="0" sz="850" spc="-25">
                <a:latin typeface="Cambria"/>
                <a:cs typeface="Cambria"/>
              </a:rPr>
              <a:t>026</a:t>
            </a:r>
            <a:endParaRPr sz="8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25"/>
              </a:spcBef>
            </a:pPr>
            <a:endParaRPr sz="850">
              <a:latin typeface="Cambria"/>
              <a:cs typeface="Cambria"/>
            </a:endParaRPr>
          </a:p>
          <a:p>
            <a:pPr algn="ctr" marL="238125" marR="227965">
              <a:lnSpc>
                <a:spcPct val="112999"/>
              </a:lnSpc>
              <a:tabLst>
                <a:tab pos="882650" algn="l"/>
              </a:tabLst>
            </a:pPr>
            <a:r>
              <a:rPr dirty="0" sz="850" spc="-10">
                <a:latin typeface="Cambria"/>
                <a:cs typeface="Cambria"/>
              </a:rPr>
              <a:t>AntGonio</a:t>
            </a:r>
            <a:r>
              <a:rPr dirty="0" sz="850">
                <a:latin typeface="Cambria"/>
                <a:cs typeface="Cambria"/>
              </a:rPr>
              <a:t>	</a:t>
            </a:r>
            <a:r>
              <a:rPr dirty="0" sz="850">
                <a:solidFill>
                  <a:srgbClr val="0E0E0E"/>
                </a:solidFill>
                <a:latin typeface="Cambria"/>
                <a:cs typeface="Cambria"/>
              </a:rPr>
              <a:t>es</a:t>
            </a:r>
            <a:r>
              <a:rPr dirty="0" sz="850" spc="135">
                <a:solidFill>
                  <a:srgbClr val="0E0E0E"/>
                </a:solidFill>
                <a:latin typeface="Cambria"/>
                <a:cs typeface="Cambria"/>
              </a:rPr>
              <a:t> </a:t>
            </a:r>
            <a:r>
              <a:rPr dirty="0" sz="850">
                <a:latin typeface="Cambria"/>
                <a:cs typeface="Cambria"/>
              </a:rPr>
              <a:t>da</a:t>
            </a:r>
            <a:r>
              <a:rPr dirty="0" sz="850" spc="135">
                <a:latin typeface="Cambria"/>
                <a:cs typeface="Cambria"/>
              </a:rPr>
              <a:t> </a:t>
            </a:r>
            <a:r>
              <a:rPr dirty="0" sz="850" spc="-10">
                <a:latin typeface="Cambria"/>
                <a:cs typeface="Cambria"/>
              </a:rPr>
              <a:t>Silva</a:t>
            </a:r>
            <a:r>
              <a:rPr dirty="0" sz="850" spc="500">
                <a:latin typeface="Cambria"/>
                <a:cs typeface="Cambria"/>
              </a:rPr>
              <a:t> </a:t>
            </a:r>
            <a:r>
              <a:rPr dirty="0" sz="850">
                <a:latin typeface="Cambria"/>
                <a:cs typeface="Cambria"/>
              </a:rPr>
              <a:t>RG.</a:t>
            </a:r>
            <a:r>
              <a:rPr dirty="0" sz="850" spc="425">
                <a:latin typeface="Cambria"/>
                <a:cs typeface="Cambria"/>
              </a:rPr>
              <a:t> </a:t>
            </a:r>
            <a:r>
              <a:rPr dirty="0" sz="850" spc="-40">
                <a:latin typeface="Cambria"/>
                <a:cs typeface="Cambria"/>
              </a:rPr>
              <a:t>11.089.71ß—</a:t>
            </a:r>
            <a:r>
              <a:rPr dirty="0" sz="850" spc="-50">
                <a:latin typeface="Cambria"/>
                <a:cs typeface="Cambria"/>
              </a:rPr>
              <a:t>C</a:t>
            </a:r>
            <a:endParaRPr sz="850">
              <a:latin typeface="Cambria"/>
              <a:cs typeface="Cambria"/>
            </a:endParaRPr>
          </a:p>
        </p:txBody>
      </p:sp>
      <p:graphicFrame>
        <p:nvGraphicFramePr>
          <p:cNvPr id="85" name="object 85"/>
          <p:cNvGraphicFramePr>
            <a:graphicFrameLocks noGrp="1"/>
          </p:cNvGraphicFramePr>
          <p:nvPr/>
        </p:nvGraphicFramePr>
        <p:xfrm>
          <a:off x="597845" y="2738530"/>
          <a:ext cx="6219825" cy="56686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230"/>
                <a:gridCol w="271780"/>
                <a:gridCol w="66040"/>
                <a:gridCol w="453390"/>
                <a:gridCol w="381634"/>
                <a:gridCol w="482600"/>
                <a:gridCol w="335914"/>
                <a:gridCol w="485139"/>
                <a:gridCol w="68580"/>
                <a:gridCol w="443865"/>
                <a:gridCol w="393700"/>
                <a:gridCol w="777875"/>
                <a:gridCol w="50164"/>
                <a:gridCol w="654050"/>
                <a:gridCol w="53339"/>
                <a:gridCol w="503554"/>
                <a:gridCol w="520064"/>
              </a:tblGrid>
              <a:tr h="13208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2700">
                      <a:solidFill>
                        <a:srgbClr val="2F2F2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2700">
                      <a:solidFill>
                        <a:srgbClr val="3838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2700">
                      <a:solidFill>
                        <a:srgbClr val="2B2B2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2700">
                      <a:solidFill>
                        <a:srgbClr val="2F2F2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2700">
                      <a:solidFill>
                        <a:srgbClr val="2F2F2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596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2700">
                      <a:solidFill>
                        <a:srgbClr val="2F2F2F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9050">
                      <a:solidFill>
                        <a:srgbClr val="343438"/>
                      </a:solidFill>
                      <a:prstDash val="solid"/>
                    </a:lnR>
                    <a:lnT w="12700">
                      <a:solidFill>
                        <a:srgbClr val="3838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9050">
                      <a:solidFill>
                        <a:srgbClr val="343438"/>
                      </a:solidFill>
                      <a:prstDash val="solid"/>
                    </a:lnR>
                    <a:lnT w="12700">
                      <a:solidFill>
                        <a:srgbClr val="2B2B2B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9050">
                      <a:solidFill>
                        <a:srgbClr val="343438"/>
                      </a:solidFill>
                      <a:prstDash val="solid"/>
                    </a:lnR>
                    <a:lnT w="12700">
                      <a:solidFill>
                        <a:srgbClr val="2F2F2F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9050">
                      <a:solidFill>
                        <a:srgbClr val="343438"/>
                      </a:solidFill>
                      <a:prstDash val="solid"/>
                    </a:lnR>
                    <a:lnT w="12700">
                      <a:solidFill>
                        <a:srgbClr val="2F2F2F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8115">
                <a:tc>
                  <a:txBody>
                    <a:bodyPr/>
                    <a:lstStyle/>
                    <a:p>
                      <a:pPr algn="ctr" marL="431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800" spc="-25">
                          <a:solidFill>
                            <a:srgbClr val="1F1F1F"/>
                          </a:solidFill>
                          <a:latin typeface="Courier New"/>
                          <a:cs typeface="Courier New"/>
                        </a:rPr>
                        <a:t>OI</a:t>
                      </a:r>
                      <a:endParaRPr sz="800">
                        <a:latin typeface="Courier New"/>
                        <a:cs typeface="Courier New"/>
                      </a:endParaRPr>
                    </a:p>
                  </a:txBody>
                  <a:tcPr marL="0" marR="0" marB="0" marT="63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06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800" spc="-50">
                          <a:solidFill>
                            <a:srgbClr val="1A1A1A"/>
                          </a:solidFill>
                          <a:latin typeface="Courier New"/>
                          <a:cs typeface="Courier New"/>
                        </a:rPr>
                        <a:t>ł</a:t>
                      </a:r>
                      <a:endParaRPr sz="800">
                        <a:latin typeface="Courier New"/>
                        <a:cs typeface="Courier New"/>
                      </a:endParaRPr>
                    </a:p>
                  </a:txBody>
                  <a:tcPr marL="0" marR="0" marB="0" marT="63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19685">
                        <a:lnSpc>
                          <a:spcPts val="975"/>
                        </a:lnSpc>
                      </a:pPr>
                      <a:r>
                        <a:rPr dirty="0" sz="850" spc="-10">
                          <a:latin typeface="Courier New"/>
                          <a:cs typeface="Courier New"/>
                        </a:rPr>
                        <a:t>|B#amaCñeöna0.Buem</a:t>
                      </a:r>
                      <a:endParaRPr sz="850">
                        <a:latin typeface="Courier New"/>
                        <a:cs typeface="Courier New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4130">
                        <a:lnSpc>
                          <a:spcPts val="975"/>
                        </a:lnSpc>
                      </a:pPr>
                      <a:r>
                        <a:rPr dirty="0" sz="850">
                          <a:latin typeface="Courier New"/>
                          <a:cs typeface="Courier New"/>
                        </a:rPr>
                        <a:t>|</a:t>
                      </a:r>
                      <a:r>
                        <a:rPr dirty="0" sz="850" spc="330">
                          <a:latin typeface="Courier New"/>
                          <a:cs typeface="Courier New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d4.</a:t>
                      </a:r>
                      <a:r>
                        <a:rPr dirty="0" sz="700" spc="-1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i</a:t>
                      </a:r>
                      <a:r>
                        <a:rPr dirty="0" sz="700" spc="-3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99.699-</a:t>
                      </a:r>
                      <a:r>
                        <a:rPr dirty="0" sz="700" spc="-50">
                          <a:latin typeface="Cambria"/>
                          <a:cs typeface="Cambria"/>
                        </a:rPr>
                        <a:t>4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650">
                          <a:latin typeface="Cambria"/>
                          <a:cs typeface="Cambria"/>
                        </a:rPr>
                        <a:t>07:OO</a:t>
                      </a:r>
                      <a:r>
                        <a:rPr dirty="0" sz="650" spc="7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650">
                          <a:solidFill>
                            <a:srgbClr val="0F0F0F"/>
                          </a:solidFill>
                          <a:latin typeface="Cambria"/>
                          <a:cs typeface="Cambria"/>
                        </a:rPr>
                        <a:t>ae</a:t>
                      </a:r>
                      <a:r>
                        <a:rPr dirty="0" sz="650" spc="185">
                          <a:solidFill>
                            <a:srgbClr val="0F0F0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650" spc="-125">
                          <a:solidFill>
                            <a:srgbClr val="181818"/>
                          </a:solidFill>
                          <a:latin typeface="Cambria"/>
                          <a:cs typeface="Cambria"/>
                        </a:rPr>
                        <a:t>1</a:t>
                      </a:r>
                      <a:r>
                        <a:rPr dirty="0" sz="650" spc="-55">
                          <a:solidFill>
                            <a:srgbClr val="181818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650" spc="-20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7:OO</a:t>
                      </a:r>
                      <a:endParaRPr sz="650">
                        <a:latin typeface="Cambria"/>
                        <a:cs typeface="Cambria"/>
                      </a:endParaRPr>
                    </a:p>
                  </a:txBody>
                  <a:tcPr marL="0" marR="0" marB="0" marT="1968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49225">
                <a:tc>
                  <a:txBody>
                    <a:bodyPr/>
                    <a:lstStyle/>
                    <a:p>
                      <a:pPr algn="ctr" marL="43180">
                        <a:lnSpc>
                          <a:spcPts val="980"/>
                        </a:lnSpc>
                      </a:pPr>
                      <a:r>
                        <a:rPr dirty="0" sz="1000" spc="-25">
                          <a:latin typeface="Cambria"/>
                          <a:cs typeface="Cambria"/>
                        </a:rPr>
                        <a:t>oa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6034">
                        <a:lnSpc>
                          <a:spcPts val="980"/>
                        </a:lnSpc>
                      </a:pPr>
                      <a:r>
                        <a:rPr dirty="0" sz="1000" spc="-50">
                          <a:latin typeface="Cambria"/>
                          <a:cs typeface="Cambria"/>
                        </a:rPr>
                        <a:t>i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129539">
                        <a:lnSpc>
                          <a:spcPts val="985"/>
                        </a:lnSpc>
                      </a:pPr>
                      <a:r>
                        <a:rPr dirty="0" sz="850" spc="-10" b="1">
                          <a:latin typeface="Courier New"/>
                          <a:cs typeface="Courier New"/>
                        </a:rPr>
                        <a:t>mmodaR.deSousaLñme</a:t>
                      </a:r>
                      <a:endParaRPr sz="850">
                        <a:latin typeface="Courier New"/>
                        <a:cs typeface="Courier New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700">
                          <a:latin typeface="Cambria"/>
                          <a:cs typeface="Cambria"/>
                        </a:rPr>
                        <a:t>07:00</a:t>
                      </a:r>
                      <a:r>
                        <a:rPr dirty="0" sz="700" spc="6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As</a:t>
                      </a:r>
                      <a:r>
                        <a:rPr dirty="0" sz="700" spc="35">
                          <a:solidFill>
                            <a:srgbClr val="2A2A2A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17‹</a:t>
                      </a:r>
                      <a:r>
                        <a:rPr dirty="0" sz="700" spc="-1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OO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76530">
                <a:tc>
                  <a:txBody>
                    <a:bodyPr/>
                    <a:lstStyle/>
                    <a:p>
                      <a:pPr algn="ctr" marL="39370">
                        <a:lnSpc>
                          <a:spcPts val="1055"/>
                        </a:lnSpc>
                      </a:pPr>
                      <a:r>
                        <a:rPr dirty="0" sz="950" spc="-25">
                          <a:solidFill>
                            <a:srgbClr val="111111"/>
                          </a:solidFill>
                          <a:latin typeface="Cambria"/>
                          <a:cs typeface="Cambria"/>
                        </a:rPr>
                        <a:t>oa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4290">
                        <a:lnSpc>
                          <a:spcPts val="1055"/>
                        </a:lnSpc>
                      </a:pPr>
                      <a:r>
                        <a:rPr dirty="0" sz="950" spc="-50">
                          <a:solidFill>
                            <a:srgbClr val="363636"/>
                          </a:solidFill>
                          <a:latin typeface="Cambria"/>
                          <a:cs typeface="Cambria"/>
                        </a:rPr>
                        <a:t>i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850" spc="-30" b="1">
                          <a:latin typeface="Courier New"/>
                          <a:cs typeface="Courier New"/>
                        </a:rPr>
                        <a:t>)Oo#œüRolñod^Sflva</a:t>
                      </a:r>
                      <a:endParaRPr sz="850">
                        <a:latin typeface="Courier New"/>
                        <a:cs typeface="Courier New"/>
                      </a:endParaRPr>
                    </a:p>
                  </a:txBody>
                  <a:tcPr marL="0" marR="0" marB="0" marT="635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18034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800" spc="-10" b="1">
                          <a:latin typeface="Courier New"/>
                          <a:cs typeface="Courier New"/>
                        </a:rPr>
                        <a:t>3z949Õ961</a:t>
                      </a:r>
                      <a:endParaRPr sz="800">
                        <a:latin typeface="Courier New"/>
                        <a:cs typeface="Courier New"/>
                      </a:endParaRPr>
                    </a:p>
                  </a:txBody>
                  <a:tcPr marL="0" marR="0" marB="0" marT="1714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700" spc="-10">
                          <a:latin typeface="Cambria"/>
                          <a:cs typeface="Cambria"/>
                        </a:rPr>
                        <a:t>Pedagogic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2540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700" spc="-10">
                          <a:latin typeface="Cambria"/>
                          <a:cs typeface="Cambria"/>
                        </a:rPr>
                        <a:t>07:OO</a:t>
                      </a:r>
                      <a:r>
                        <a:rPr dirty="0" sz="700" spc="3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As</a:t>
                      </a:r>
                      <a:r>
                        <a:rPr dirty="0" sz="700" spc="1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20">
                          <a:latin typeface="Cambria"/>
                          <a:cs typeface="Cambria"/>
                        </a:rPr>
                        <a:t>17:00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2540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4940">
                <a:tc>
                  <a:txBody>
                    <a:bodyPr/>
                    <a:lstStyle/>
                    <a:p>
                      <a:pPr algn="ctr" marL="45720">
                        <a:lnSpc>
                          <a:spcPts val="930"/>
                        </a:lnSpc>
                      </a:pPr>
                      <a:r>
                        <a:rPr dirty="0" sz="1000" spc="-25">
                          <a:solidFill>
                            <a:srgbClr val="0F0F0F"/>
                          </a:solidFill>
                          <a:latin typeface="Cambria"/>
                          <a:cs typeface="Cambria"/>
                        </a:rPr>
                        <a:t>o+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9370">
                        <a:lnSpc>
                          <a:spcPts val="930"/>
                        </a:lnSpc>
                      </a:pPr>
                      <a:r>
                        <a:rPr dirty="0" sz="1000" spc="-50">
                          <a:solidFill>
                            <a:srgbClr val="0E0E0E"/>
                          </a:solidFill>
                          <a:latin typeface="Cambria"/>
                          <a:cs typeface="Cambria"/>
                        </a:rPr>
                        <a:t>c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147320">
                        <a:lnSpc>
                          <a:spcPts val="940"/>
                        </a:lnSpc>
                      </a:pPr>
                      <a:r>
                        <a:rPr dirty="0" sz="850" spc="-140" b="1">
                          <a:latin typeface="Courier New"/>
                          <a:cs typeface="Courier New"/>
                        </a:rPr>
                        <a:t>48.fl97225-</a:t>
                      </a:r>
                      <a:r>
                        <a:rPr dirty="0" sz="850" spc="-50" b="1">
                          <a:latin typeface="Courier New"/>
                          <a:cs typeface="Courier New"/>
                        </a:rPr>
                        <a:t>7</a:t>
                      </a:r>
                      <a:endParaRPr sz="850">
                        <a:latin typeface="Courier New"/>
                        <a:cs typeface="Courier New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700" spc="-10">
                          <a:latin typeface="Cambria"/>
                          <a:cs typeface="Cambria"/>
                        </a:rPr>
                        <a:t>Pedagogla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700" spc="-35">
                          <a:latin typeface="Cambria"/>
                          <a:cs typeface="Cambria"/>
                        </a:rPr>
                        <a:t>OT:OO</a:t>
                      </a:r>
                      <a:r>
                        <a:rPr dirty="0" sz="700" spc="3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8ø</a:t>
                      </a:r>
                      <a:r>
                        <a:rPr dirty="0" sz="700" spc="5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17:00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170180">
                        <a:lnSpc>
                          <a:spcPts val="880"/>
                        </a:lnSpc>
                        <a:tabLst>
                          <a:tab pos="671830" algn="l"/>
                        </a:tabLst>
                      </a:pPr>
                      <a:r>
                        <a:rPr dirty="0" sz="750" spc="-10">
                          <a:latin typeface="Cambria"/>
                          <a:cs typeface="Cambria"/>
                        </a:rPr>
                        <a:t>3.1oc,oo</a:t>
                      </a:r>
                      <a:r>
                        <a:rPr dirty="0" sz="750">
                          <a:latin typeface="Cambria"/>
                          <a:cs typeface="Cambria"/>
                        </a:rPr>
                        <a:t>	</a:t>
                      </a:r>
                      <a:r>
                        <a:rPr dirty="0" sz="750" spc="-40">
                          <a:latin typeface="Cambria"/>
                          <a:cs typeface="Cambria"/>
                        </a:rPr>
                        <a:t>43C88-</a:t>
                      </a:r>
                      <a:r>
                        <a:rPr dirty="0" sz="750" spc="-50">
                          <a:latin typeface="Cambria"/>
                          <a:cs typeface="Cambria"/>
                        </a:rPr>
                        <a:t>7</a:t>
                      </a:r>
                      <a:endParaRPr sz="7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8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700">
                          <a:latin typeface="Cambria"/>
                          <a:cs typeface="Cambria"/>
                        </a:rPr>
                        <a:t>tJaoiectaie</a:t>
                      </a:r>
                      <a:r>
                        <a:rPr dirty="0" sz="700" spc="16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75">
                          <a:solidFill>
                            <a:srgbClr val="111111"/>
                          </a:solidFill>
                          <a:latin typeface="Cambria"/>
                          <a:cs typeface="Cambria"/>
                        </a:rPr>
                        <a:t>\/ier+a</a:t>
                      </a:r>
                      <a:r>
                        <a:rPr dirty="0" sz="700" spc="100">
                          <a:solidFill>
                            <a:srgbClr val="111111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dc</a:t>
                      </a:r>
                      <a:r>
                        <a:rPr dirty="0" sz="700" spc="14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Cazea1bo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333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700" spc="30">
                          <a:latin typeface="Cambria"/>
                          <a:cs typeface="Cambria"/>
                        </a:rPr>
                        <a:t>|</a:t>
                      </a:r>
                      <a:r>
                        <a:rPr dirty="0" sz="700" spc="330">
                          <a:latin typeface="Cambria"/>
                          <a:cs typeface="Cambria"/>
                        </a:rPr>
                        <a:t>  </a:t>
                      </a:r>
                      <a:r>
                        <a:rPr dirty="0" baseline="4273" sz="975" spc="44">
                          <a:latin typeface="Cambria"/>
                          <a:cs typeface="Cambria"/>
                        </a:rPr>
                        <a:t>5S.Ø97486-</a:t>
                      </a:r>
                      <a:r>
                        <a:rPr dirty="0" baseline="4273" sz="975" spc="-82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baseline="4273" sz="975" spc="-75">
                          <a:solidFill>
                            <a:srgbClr val="2D2D2D"/>
                          </a:solidFill>
                          <a:latin typeface="Cambria"/>
                          <a:cs typeface="Cambria"/>
                        </a:rPr>
                        <a:t>l</a:t>
                      </a:r>
                      <a:endParaRPr baseline="4273" sz="975">
                        <a:latin typeface="Cambria"/>
                        <a:cs typeface="Cambria"/>
                      </a:endParaRPr>
                    </a:p>
                  </a:txBody>
                  <a:tcPr marL="0" marR="0" marB="0" marT="1333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650" spc="-10">
                          <a:latin typeface="Cambria"/>
                          <a:cs typeface="Cambria"/>
                        </a:rPr>
                        <a:t>Per1øg^gİa</a:t>
                      </a:r>
                      <a:endParaRPr sz="650">
                        <a:latin typeface="Cambria"/>
                        <a:cs typeface="Cambria"/>
                      </a:endParaRPr>
                    </a:p>
                  </a:txBody>
                  <a:tcPr marL="0" marR="0" marB="0" marT="2857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700" spc="-30">
                          <a:latin typeface="Cambria"/>
                          <a:cs typeface="Cambria"/>
                        </a:rPr>
                        <a:t>O7:OO</a:t>
                      </a:r>
                      <a:r>
                        <a:rPr dirty="0" sz="700" spc="8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as</a:t>
                      </a:r>
                      <a:r>
                        <a:rPr dirty="0" sz="700" spc="8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17:00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333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170815">
                        <a:lnSpc>
                          <a:spcPct val="100000"/>
                        </a:lnSpc>
                        <a:spcBef>
                          <a:spcPts val="114"/>
                        </a:spcBef>
                        <a:tabLst>
                          <a:tab pos="671830" algn="l"/>
                        </a:tabLst>
                      </a:pPr>
                      <a:r>
                        <a:rPr dirty="0" sz="650" spc="-10">
                          <a:latin typeface="Cambria"/>
                          <a:cs typeface="Cambria"/>
                        </a:rPr>
                        <a:t>3.1OC,00</a:t>
                      </a:r>
                      <a:r>
                        <a:rPr dirty="0" sz="650">
                          <a:latin typeface="Cambria"/>
                          <a:cs typeface="Cambria"/>
                        </a:rPr>
                        <a:t>	4B'SJ2-</a:t>
                      </a:r>
                      <a:r>
                        <a:rPr dirty="0" sz="650" spc="-50">
                          <a:latin typeface="Cambria"/>
                          <a:cs typeface="Cambria"/>
                        </a:rPr>
                        <a:t>S</a:t>
                      </a:r>
                      <a:endParaRPr sz="650">
                        <a:latin typeface="Cambria"/>
                        <a:cs typeface="Cambria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4465">
                <a:tc>
                  <a:txBody>
                    <a:bodyPr/>
                    <a:lstStyle/>
                    <a:p>
                      <a:pPr algn="ctr">
                        <a:lnSpc>
                          <a:spcPts val="950"/>
                        </a:lnSpc>
                      </a:pPr>
                      <a:r>
                        <a:rPr dirty="0" sz="850" spc="-25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as</a:t>
                      </a:r>
                      <a:endParaRPr sz="8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9370">
                        <a:lnSpc>
                          <a:spcPts val="950"/>
                        </a:lnSpc>
                      </a:pPr>
                      <a:r>
                        <a:rPr dirty="0" sz="850" spc="-50">
                          <a:solidFill>
                            <a:srgbClr val="0C0C0C"/>
                          </a:solidFill>
                          <a:latin typeface="Cambria"/>
                          <a:cs typeface="Cambria"/>
                        </a:rPr>
                        <a:t>t</a:t>
                      </a:r>
                      <a:endParaRPr sz="8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700">
                          <a:latin typeface="Cambria"/>
                          <a:cs typeface="Cambria"/>
                        </a:rPr>
                        <a:t>Jeane</a:t>
                      </a:r>
                      <a:r>
                        <a:rPr dirty="0" sz="700" spc="9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dø</a:t>
                      </a:r>
                      <a:r>
                        <a:rPr dirty="0" sz="700" spc="10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ßilva</a:t>
                      </a:r>
                      <a:r>
                        <a:rPr dirty="0" sz="700" spc="8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Pirtto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700">
                          <a:solidFill>
                            <a:srgbClr val="131313"/>
                          </a:solidFill>
                          <a:latin typeface="Cambria"/>
                          <a:cs typeface="Cambria"/>
                        </a:rPr>
                        <a:t>t</a:t>
                      </a:r>
                      <a:r>
                        <a:rPr dirty="0" sz="700" spc="175">
                          <a:solidFill>
                            <a:srgbClr val="131313"/>
                          </a:solidFill>
                          <a:latin typeface="Cambria"/>
                          <a:cs typeface="Cambria"/>
                        </a:rPr>
                        <a:t>  </a:t>
                      </a:r>
                      <a:r>
                        <a:rPr dirty="0" sz="800">
                          <a:latin typeface="Cambria"/>
                          <a:cs typeface="Cambria"/>
                        </a:rPr>
                        <a:t>34.702.34</a:t>
                      </a:r>
                      <a:r>
                        <a:rPr dirty="0" sz="800" spc="-9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800">
                          <a:latin typeface="Cambria"/>
                          <a:cs typeface="Cambria"/>
                        </a:rPr>
                        <a:t>I</a:t>
                      </a:r>
                      <a:r>
                        <a:rPr dirty="0" sz="800" spc="-6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800" spc="-400">
                          <a:latin typeface="Cambria"/>
                          <a:cs typeface="Cambria"/>
                        </a:rPr>
                        <a:t>—</a:t>
                      </a:r>
                      <a:r>
                        <a:rPr dirty="0" sz="800" spc="-50">
                          <a:latin typeface="Cambria"/>
                          <a:cs typeface="Cambria"/>
                        </a:rPr>
                        <a:t>1</a:t>
                      </a:r>
                      <a:endParaRPr sz="800">
                        <a:latin typeface="Cambria"/>
                        <a:cs typeface="Cambria"/>
                      </a:endParaRPr>
                    </a:p>
                  </a:txBody>
                  <a:tcPr marL="0" marR="0" marB="0" marT="190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700" spc="10">
                          <a:latin typeface="Cambria"/>
                          <a:cs typeface="Cambria"/>
                        </a:rPr>
                        <a:t>|Ensíno</a:t>
                      </a:r>
                      <a:r>
                        <a:rPr dirty="0" sz="700" spc="10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Médio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700" spc="-35">
                          <a:latin typeface="Cambria"/>
                          <a:cs typeface="Cambria"/>
                        </a:rPr>
                        <a:t>07-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OO</a:t>
                      </a:r>
                      <a:r>
                        <a:rPr dirty="0" sz="700" spc="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solidFill>
                            <a:srgbClr val="161616"/>
                          </a:solidFill>
                          <a:latin typeface="Cambria"/>
                          <a:cs typeface="Cambria"/>
                        </a:rPr>
                        <a:t>àz</a:t>
                      </a:r>
                      <a:r>
                        <a:rPr dirty="0" sz="700" spc="145">
                          <a:solidFill>
                            <a:srgbClr val="161616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17:00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173990">
                        <a:lnSpc>
                          <a:spcPct val="100000"/>
                        </a:lnSpc>
                        <a:spcBef>
                          <a:spcPts val="80"/>
                        </a:spcBef>
                        <a:tabLst>
                          <a:tab pos="678180" algn="l"/>
                        </a:tabLst>
                      </a:pPr>
                      <a:r>
                        <a:rPr dirty="0" sz="700" spc="-10">
                          <a:latin typeface="Cambria"/>
                          <a:cs typeface="Cambria"/>
                        </a:rPr>
                        <a:t>g.465,54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	</a:t>
                      </a:r>
                      <a:r>
                        <a:rPr dirty="0" sz="700" spc="-40">
                          <a:latin typeface="Cambria"/>
                          <a:cs typeface="Cambria"/>
                        </a:rPr>
                        <a:t>39155-</a:t>
                      </a:r>
                      <a:r>
                        <a:rPr dirty="0" sz="700" spc="-50">
                          <a:latin typeface="Cambria"/>
                          <a:cs typeface="Cambria"/>
                        </a:rPr>
                        <a:t>7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016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8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700">
                          <a:latin typeface="Cambria"/>
                          <a:cs typeface="Cambria"/>
                        </a:rPr>
                        <a:t>Josíteae</a:t>
                      </a:r>
                      <a:r>
                        <a:rPr dirty="0" sz="700" spc="14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Capiøtmao</a:t>
                      </a:r>
                      <a:r>
                        <a:rPr dirty="0" sz="700" spc="18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5.</a:t>
                      </a:r>
                      <a:r>
                        <a:rPr dirty="0" sz="700" spc="24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20">
                          <a:latin typeface="Cambria"/>
                          <a:cs typeface="Cambria"/>
                        </a:rPr>
                        <a:t>Diae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016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1841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700">
                          <a:latin typeface="Cambria"/>
                          <a:cs typeface="Cambria"/>
                        </a:rPr>
                        <a:t>43.398.445-</a:t>
                      </a:r>
                      <a:r>
                        <a:rPr dirty="0" sz="700" spc="-50">
                          <a:latin typeface="Cambria"/>
                          <a:cs typeface="Cambria"/>
                        </a:rPr>
                        <a:t>4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016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700" spc="-10">
                          <a:latin typeface="Cambria"/>
                          <a:cs typeface="Cambria"/>
                        </a:rPr>
                        <a:t>Peòagogia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016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700">
                          <a:latin typeface="Cambria"/>
                          <a:cs typeface="Cambria"/>
                        </a:rPr>
                        <a:t>07:00</a:t>
                      </a:r>
                      <a:r>
                        <a:rPr dirty="0" sz="700" spc="4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As</a:t>
                      </a:r>
                      <a:r>
                        <a:rPr dirty="0" sz="700" spc="8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17:00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016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  <a:spcBef>
                          <a:spcPts val="45"/>
                        </a:spcBef>
                        <a:tabLst>
                          <a:tab pos="716915" algn="l"/>
                        </a:tabLst>
                      </a:pPr>
                      <a:r>
                        <a:rPr dirty="0" sz="700">
                          <a:latin typeface="Cambria"/>
                          <a:cs typeface="Cambria"/>
                        </a:rPr>
                        <a:t>3.</a:t>
                      </a:r>
                      <a:r>
                        <a:rPr dirty="0" sz="700" spc="-3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IO6,00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	</a:t>
                      </a:r>
                      <a:r>
                        <a:rPr dirty="0" sz="700" spc="-40">
                          <a:latin typeface="Cambria"/>
                          <a:cs typeface="Cambria"/>
                        </a:rPr>
                        <a:t>9Dg:2-</a:t>
                      </a:r>
                      <a:r>
                        <a:rPr dirty="0" sz="700" spc="-50">
                          <a:latin typeface="Cambria"/>
                          <a:cs typeface="Cambria"/>
                        </a:rPr>
                        <a:t>0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571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12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700">
                          <a:solidFill>
                            <a:srgbClr val="151515"/>
                          </a:solidFill>
                          <a:latin typeface="Cambria"/>
                          <a:cs typeface="Cambria"/>
                        </a:rPr>
                        <a:t>Łéia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Teodom</a:t>
                      </a:r>
                      <a:r>
                        <a:rPr dirty="0" sz="700" spc="2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NaaciœeztØ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700" spc="50">
                          <a:latin typeface="Cambria"/>
                          <a:cs typeface="Cambria"/>
                        </a:rPr>
                        <a:t>/747L8üS-</a:t>
                      </a:r>
                      <a:r>
                        <a:rPr dirty="0" sz="700" spc="5">
                          <a:latin typeface="Cambria"/>
                          <a:cs typeface="Cambria"/>
                        </a:rPr>
                        <a:t>2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700" spc="-10">
                          <a:latin typeface="Cambria"/>
                          <a:cs typeface="Cambria"/>
                        </a:rPr>
                        <a:t>07-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00</a:t>
                      </a:r>
                      <a:r>
                        <a:rPr dirty="0" sz="700" spc="2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Ae</a:t>
                      </a:r>
                      <a:r>
                        <a:rPr dirty="0" sz="700" spc="6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17:00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  <a:spcBef>
                          <a:spcPts val="55"/>
                        </a:spcBef>
                        <a:tabLst>
                          <a:tab pos="660400" algn="l"/>
                        </a:tabLst>
                      </a:pPr>
                      <a:r>
                        <a:rPr dirty="0" sz="700">
                          <a:solidFill>
                            <a:srgbClr val="111111"/>
                          </a:solidFill>
                          <a:latin typeface="Cambria"/>
                          <a:cs typeface="Cambria"/>
                        </a:rPr>
                        <a:t>3.</a:t>
                      </a:r>
                      <a:r>
                        <a:rPr dirty="0" sz="700" spc="-20">
                          <a:solidFill>
                            <a:srgbClr val="111111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l</a:t>
                      </a:r>
                      <a:r>
                        <a:rPr dirty="0" sz="700" spc="-35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solidFill>
                            <a:srgbClr val="161616"/>
                          </a:solidFill>
                          <a:latin typeface="Cambria"/>
                          <a:cs typeface="Cambria"/>
                        </a:rPr>
                        <a:t>O6,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00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	2488</a:t>
                      </a:r>
                      <a:r>
                        <a:rPr dirty="0" sz="700" spc="-3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1-</a:t>
                      </a:r>
                      <a:r>
                        <a:rPr dirty="0" sz="700" spc="-50">
                          <a:latin typeface="Cambria"/>
                          <a:cs typeface="Cambria"/>
                        </a:rPr>
                        <a:t>9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698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8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700" spc="-20">
                          <a:latin typeface="Cambria"/>
                          <a:cs typeface="Cambria"/>
                        </a:rPr>
                        <a:t>|MJche1c</a:t>
                      </a:r>
                      <a:r>
                        <a:rPr dirty="0" sz="700" spc="16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Crisóna</a:t>
                      </a:r>
                      <a:r>
                        <a:rPr dirty="0" sz="700" spc="10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A.</a:t>
                      </a:r>
                      <a:r>
                        <a:rPr dirty="0" sz="700" spc="12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Aoiorùa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016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700">
                          <a:latin typeface="Cambria"/>
                          <a:cs typeface="Cambria"/>
                        </a:rPr>
                        <a:t>|</a:t>
                      </a:r>
                      <a:r>
                        <a:rPr dirty="0" sz="700" spc="44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50" spc="65">
                          <a:latin typeface="Cambria"/>
                          <a:cs typeface="Cambria"/>
                        </a:rPr>
                        <a:t>27472027-</a:t>
                      </a:r>
                      <a:r>
                        <a:rPr dirty="0" sz="750" spc="15">
                          <a:latin typeface="Cambria"/>
                          <a:cs typeface="Cambria"/>
                        </a:rPr>
                        <a:t>9</a:t>
                      </a:r>
                      <a:endParaRPr sz="750">
                        <a:latin typeface="Cambria"/>
                        <a:cs typeface="Cambria"/>
                      </a:endParaRPr>
                    </a:p>
                  </a:txBody>
                  <a:tcPr marL="0" marR="0" marB="0" marT="381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700">
                          <a:latin typeface="Cambria"/>
                          <a:cs typeface="Cambria"/>
                        </a:rPr>
                        <a:t>07:00</a:t>
                      </a:r>
                      <a:r>
                        <a:rPr dirty="0" sz="700" spc="6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solidFill>
                            <a:srgbClr val="0E0E0E"/>
                          </a:solidFill>
                          <a:latin typeface="Cambria"/>
                          <a:cs typeface="Cambria"/>
                        </a:rPr>
                        <a:t>àe</a:t>
                      </a:r>
                      <a:r>
                        <a:rPr dirty="0" sz="700" spc="140">
                          <a:solidFill>
                            <a:srgbClr val="0E0E0E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17:oo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016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45"/>
                        </a:spcBef>
                        <a:tabLst>
                          <a:tab pos="661670" algn="l"/>
                        </a:tabLst>
                      </a:pPr>
                      <a:r>
                        <a:rPr dirty="0" sz="700" spc="-10">
                          <a:latin typeface="Cambria"/>
                          <a:cs typeface="Cambria"/>
                        </a:rPr>
                        <a:t>9.t06,00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	</a:t>
                      </a:r>
                      <a:r>
                        <a:rPr dirty="0" sz="700" spc="10">
                          <a:latin typeface="Cambria"/>
                          <a:cs typeface="Cambria"/>
                        </a:rPr>
                        <a:t>98ó3S-</a:t>
                      </a:r>
                      <a:r>
                        <a:rPr dirty="0" sz="700" spc="-9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50">
                          <a:latin typeface="Cambria"/>
                          <a:cs typeface="Cambria"/>
                        </a:rPr>
                        <a:t>ô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571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650" spc="20">
                          <a:latin typeface="Cambria"/>
                          <a:cs typeface="Cambria"/>
                        </a:rPr>
                        <a:t>Mørîø</a:t>
                      </a:r>
                      <a:r>
                        <a:rPr dirty="0" sz="650" spc="-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650" spc="20">
                          <a:latin typeface="Cambria"/>
                          <a:cs typeface="Cambria"/>
                        </a:rPr>
                        <a:t>Tríndade</a:t>
                      </a:r>
                      <a:r>
                        <a:rPr dirty="0" sz="650" spc="9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650" spc="20">
                          <a:latin typeface="Cambria"/>
                          <a:cs typeface="Cambria"/>
                        </a:rPr>
                        <a:t>0.</a:t>
                      </a:r>
                      <a:r>
                        <a:rPr dirty="0" sz="650" spc="31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650" spc="30">
                          <a:solidFill>
                            <a:srgbClr val="131313"/>
                          </a:solidFill>
                          <a:latin typeface="Cambria"/>
                          <a:cs typeface="Cambria"/>
                        </a:rPr>
                        <a:t>Silva</a:t>
                      </a:r>
                      <a:endParaRPr sz="650">
                        <a:latin typeface="Cambria"/>
                        <a:cs typeface="Cambria"/>
                      </a:endParaRPr>
                    </a:p>
                  </a:txBody>
                  <a:tcPr marL="0" marR="0" marB="0" marT="4064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1803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700">
                          <a:latin typeface="Calibri"/>
                          <a:cs typeface="Calibri"/>
                        </a:rPr>
                        <a:t>47.007</a:t>
                      </a:r>
                      <a:r>
                        <a:rPr dirty="0" sz="700" spc="4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>
                          <a:latin typeface="Calibri"/>
                          <a:cs typeface="Calibri"/>
                        </a:rPr>
                        <a:t>399-</a:t>
                      </a:r>
                      <a:r>
                        <a:rPr dirty="0" sz="700" spc="-50">
                          <a:latin typeface="Calibri"/>
                          <a:cs typeface="Calibri"/>
                        </a:rPr>
                        <a:t>8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700">
                          <a:latin typeface="Cambria"/>
                          <a:cs typeface="Cambria"/>
                        </a:rPr>
                        <a:t>07:00</a:t>
                      </a:r>
                      <a:r>
                        <a:rPr dirty="0" sz="700" spc="6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solidFill>
                            <a:srgbClr val="181818"/>
                          </a:solidFill>
                          <a:latin typeface="Cambria"/>
                          <a:cs typeface="Cambria"/>
                        </a:rPr>
                        <a:t>às</a:t>
                      </a:r>
                      <a:r>
                        <a:rPr dirty="0" sz="700" spc="170">
                          <a:solidFill>
                            <a:srgbClr val="181818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solidFill>
                            <a:srgbClr val="212121"/>
                          </a:solidFill>
                          <a:latin typeface="Cambria"/>
                          <a:cs typeface="Cambria"/>
                        </a:rPr>
                        <a:t>17:OO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3429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  <a:spcBef>
                          <a:spcPts val="235"/>
                        </a:spcBef>
                        <a:tabLst>
                          <a:tab pos="664210" algn="l"/>
                        </a:tabLst>
                      </a:pPr>
                      <a:r>
                        <a:rPr dirty="0" baseline="3968" sz="1050">
                          <a:solidFill>
                            <a:srgbClr val="1D1D1D"/>
                          </a:solidFill>
                          <a:latin typeface="Cambria"/>
                          <a:cs typeface="Cambria"/>
                        </a:rPr>
                        <a:t>3,</a:t>
                      </a:r>
                      <a:r>
                        <a:rPr dirty="0" baseline="3968" sz="1050" spc="15">
                          <a:solidFill>
                            <a:srgbClr val="1D1D1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î06,</a:t>
                      </a:r>
                      <a:r>
                        <a:rPr dirty="0" baseline="7936" sz="1050" spc="-15">
                          <a:latin typeface="Cambria"/>
                          <a:cs typeface="Cambria"/>
                        </a:rPr>
                        <a:t>@</a:t>
                      </a:r>
                      <a:r>
                        <a:rPr dirty="0" baseline="7936" sz="1050">
                          <a:latin typeface="Cambria"/>
                          <a:cs typeface="Cambria"/>
                        </a:rPr>
                        <a:t>	</a:t>
                      </a:r>
                      <a:r>
                        <a:rPr dirty="0" baseline="3968" sz="1050">
                          <a:latin typeface="Cambria"/>
                          <a:cs typeface="Cambria"/>
                        </a:rPr>
                        <a:t>3õ442-</a:t>
                      </a:r>
                      <a:r>
                        <a:rPr dirty="0" baseline="3968" sz="1050" spc="-75">
                          <a:latin typeface="Cambria"/>
                          <a:cs typeface="Cambria"/>
                        </a:rPr>
                        <a:t>2</a:t>
                      </a:r>
                      <a:endParaRPr baseline="3968" sz="1050">
                        <a:latin typeface="Cambria"/>
                        <a:cs typeface="Cambria"/>
                      </a:endParaRPr>
                    </a:p>
                  </a:txBody>
                  <a:tcPr marL="0" marR="0" marB="0" marT="2984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8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4465">
                <a:tc>
                  <a:txBody>
                    <a:bodyPr/>
                    <a:lstStyle/>
                    <a:p>
                      <a:pPr algn="ctr" marL="47625">
                        <a:lnSpc>
                          <a:spcPts val="994"/>
                        </a:lnSpc>
                      </a:pPr>
                      <a:r>
                        <a:rPr dirty="0" sz="950" spc="-25">
                          <a:solidFill>
                            <a:srgbClr val="111111"/>
                          </a:solidFill>
                          <a:latin typeface="Cambria"/>
                          <a:cs typeface="Cambria"/>
                        </a:rPr>
                        <a:t>ia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9370">
                        <a:lnSpc>
                          <a:spcPts val="994"/>
                        </a:lnSpc>
                      </a:pPr>
                      <a:r>
                        <a:rPr dirty="0" sz="950" spc="-50">
                          <a:solidFill>
                            <a:srgbClr val="151515"/>
                          </a:solidFill>
                          <a:latin typeface="Cambria"/>
                          <a:cs typeface="Cambria"/>
                        </a:rPr>
                        <a:t>i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700" spc="-30">
                          <a:latin typeface="Cambria"/>
                          <a:cs typeface="Cambria"/>
                        </a:rPr>
                        <a:t>tGhcîȚa</a:t>
                      </a:r>
                      <a:r>
                        <a:rPr dirty="0" sz="700" spc="1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óa</a:t>
                      </a:r>
                      <a:r>
                        <a:rPr dirty="0" sz="700" spc="19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35">
                          <a:solidFill>
                            <a:srgbClr val="131313"/>
                          </a:solidFill>
                          <a:latin typeface="Cambria"/>
                          <a:cs typeface="Cambria"/>
                        </a:rPr>
                        <a:t>f2.</a:t>
                      </a:r>
                      <a:r>
                        <a:rPr dirty="0" sz="700" spc="70">
                          <a:solidFill>
                            <a:srgbClr val="1313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solidFill>
                            <a:srgbClr val="161616"/>
                          </a:solidFill>
                          <a:latin typeface="Cambria"/>
                          <a:cs typeface="Cambria"/>
                        </a:rPr>
                        <a:t>Mo</a:t>
                      </a:r>
                      <a:r>
                        <a:rPr dirty="0" sz="700" spc="-60">
                          <a:solidFill>
                            <a:srgbClr val="161616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solidFill>
                            <a:srgbClr val="161616"/>
                          </a:solidFill>
                          <a:latin typeface="Cambria"/>
                          <a:cs typeface="Cambria"/>
                        </a:rPr>
                        <a:t>aes</a:t>
                      </a:r>
                      <a:r>
                        <a:rPr dirty="0" sz="700" spc="145">
                          <a:solidFill>
                            <a:srgbClr val="161616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20">
                          <a:latin typeface="Cambria"/>
                          <a:cs typeface="Cambria"/>
                        </a:rPr>
                        <a:t>Oùva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778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650" spc="30">
                          <a:latin typeface="Cambria"/>
                          <a:cs typeface="Cambria"/>
                        </a:rPr>
                        <a:t>6p.8S </a:t>
                      </a:r>
                      <a:r>
                        <a:rPr dirty="0" sz="650" spc="20">
                          <a:solidFill>
                            <a:srgbClr val="232323"/>
                          </a:solidFill>
                          <a:latin typeface="Cambria"/>
                          <a:cs typeface="Cambria"/>
                        </a:rPr>
                        <a:t>1.</a:t>
                      </a:r>
                      <a:r>
                        <a:rPr dirty="0" sz="650" spc="20">
                          <a:latin typeface="Cambria"/>
                          <a:cs typeface="Cambria"/>
                        </a:rPr>
                        <a:t>383-</a:t>
                      </a:r>
                      <a:r>
                        <a:rPr dirty="0" sz="650" spc="-50">
                          <a:latin typeface="Cambria"/>
                          <a:cs typeface="Cambria"/>
                        </a:rPr>
                        <a:t>7</a:t>
                      </a:r>
                      <a:endParaRPr sz="650">
                        <a:latin typeface="Cambria"/>
                        <a:cs typeface="Cambria"/>
                      </a:endParaRPr>
                    </a:p>
                  </a:txBody>
                  <a:tcPr marL="0" marR="0" marB="0" marT="1968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650">
                          <a:latin typeface="Cambria"/>
                          <a:cs typeface="Cambria"/>
                        </a:rPr>
                        <a:t>07:00</a:t>
                      </a:r>
                      <a:r>
                        <a:rPr dirty="0" sz="650" spc="16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650">
                          <a:latin typeface="Cambria"/>
                          <a:cs typeface="Cambria"/>
                        </a:rPr>
                        <a:t>As</a:t>
                      </a:r>
                      <a:r>
                        <a:rPr dirty="0" sz="650" spc="15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650" spc="-20">
                          <a:solidFill>
                            <a:srgbClr val="8A8A8A"/>
                          </a:solidFill>
                          <a:latin typeface="Cambria"/>
                          <a:cs typeface="Cambria"/>
                        </a:rPr>
                        <a:t>1</a:t>
                      </a:r>
                      <a:r>
                        <a:rPr dirty="0" sz="650" spc="-20">
                          <a:solidFill>
                            <a:srgbClr val="111111"/>
                          </a:solidFill>
                          <a:latin typeface="Cambria"/>
                          <a:cs typeface="Cambria"/>
                        </a:rPr>
                        <a:t>y:</a:t>
                      </a:r>
                      <a:r>
                        <a:rPr dirty="0" sz="650" spc="-20">
                          <a:latin typeface="Cambria"/>
                          <a:cs typeface="Cambria"/>
                        </a:rPr>
                        <a:t>OO</a:t>
                      </a:r>
                      <a:endParaRPr sz="650">
                        <a:latin typeface="Cambria"/>
                        <a:cs typeface="Cambria"/>
                      </a:endParaRPr>
                    </a:p>
                  </a:txBody>
                  <a:tcPr marL="0" marR="0" marB="0" marT="1968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2400">
                <a:tc>
                  <a:txBody>
                    <a:bodyPr/>
                    <a:lstStyle/>
                    <a:p>
                      <a:pPr algn="ctr" marL="38735">
                        <a:lnSpc>
                          <a:spcPts val="969"/>
                        </a:lnSpc>
                      </a:pPr>
                      <a:r>
                        <a:rPr dirty="0" sz="1000" spc="-25">
                          <a:solidFill>
                            <a:srgbClr val="161616"/>
                          </a:solidFill>
                          <a:latin typeface="Calibri"/>
                          <a:cs typeface="Calibri"/>
                        </a:rPr>
                        <a:t>ia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3815">
                        <a:lnSpc>
                          <a:spcPts val="969"/>
                        </a:lnSpc>
                      </a:pPr>
                      <a:r>
                        <a:rPr dirty="0" sz="1000" spc="-50">
                          <a:solidFill>
                            <a:srgbClr val="161616"/>
                          </a:solidFill>
                          <a:latin typeface="Calibri"/>
                          <a:cs typeface="Calibri"/>
                        </a:rPr>
                        <a:t>z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700">
                          <a:latin typeface="Cambria"/>
                          <a:cs typeface="Cambria"/>
                        </a:rPr>
                        <a:t>|s</a:t>
                      </a:r>
                      <a:r>
                        <a:rPr dirty="0" sz="700" spc="49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eü</a:t>
                      </a:r>
                      <a:r>
                        <a:rPr dirty="0" sz="700" spc="-1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Matiae</a:t>
                      </a:r>
                      <a:r>
                        <a:rPr dirty="0" sz="700" spc="5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60">
                          <a:latin typeface="Cambria"/>
                          <a:cs typeface="Cambria"/>
                        </a:rPr>
                        <a:t>ma</a:t>
                      </a:r>
                      <a:r>
                        <a:rPr dirty="0" sz="700" spc="5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20">
                          <a:latin typeface="Cambria"/>
                          <a:cs typeface="Cambria"/>
                        </a:rPr>
                        <a:t>sjJva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18097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700">
                          <a:latin typeface="Cambria"/>
                          <a:cs typeface="Cambria"/>
                        </a:rPr>
                        <a:t>34.6g9.</a:t>
                      </a:r>
                      <a:r>
                        <a:rPr dirty="0" sz="700" spc="11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20">
                          <a:latin typeface="Cambria"/>
                          <a:cs typeface="Cambria"/>
                        </a:rPr>
                        <a:t>J6:2-</a:t>
                      </a:r>
                      <a:r>
                        <a:rPr dirty="0" sz="700" spc="-50">
                          <a:latin typeface="Cambria"/>
                          <a:cs typeface="Cambria"/>
                        </a:rPr>
                        <a:t>1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650" spc="-10">
                          <a:solidFill>
                            <a:srgbClr val="151515"/>
                          </a:solidFill>
                          <a:latin typeface="Cambria"/>
                          <a:cs typeface="Cambria"/>
                        </a:rPr>
                        <a:t>07: </a:t>
                      </a:r>
                      <a:r>
                        <a:rPr dirty="0" sz="650">
                          <a:latin typeface="Cambria"/>
                          <a:cs typeface="Cambria"/>
                        </a:rPr>
                        <a:t>00</a:t>
                      </a:r>
                      <a:r>
                        <a:rPr dirty="0" sz="650" spc="114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650">
                          <a:latin typeface="Cambria"/>
                          <a:cs typeface="Cambria"/>
                        </a:rPr>
                        <a:t>às</a:t>
                      </a:r>
                      <a:r>
                        <a:rPr dirty="0" sz="650" spc="17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650" spc="-10">
                          <a:solidFill>
                            <a:srgbClr val="0E0E0E"/>
                          </a:solidFill>
                          <a:latin typeface="Cambria"/>
                          <a:cs typeface="Cambria"/>
                        </a:rPr>
                        <a:t>1y:O0</a:t>
                      </a:r>
                      <a:endParaRPr sz="650">
                        <a:latin typeface="Cambria"/>
                        <a:cs typeface="Cambria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7640">
                <a:tc>
                  <a:txBody>
                    <a:bodyPr/>
                    <a:lstStyle/>
                    <a:p>
                      <a:pPr algn="ctr" marL="60325">
                        <a:lnSpc>
                          <a:spcPts val="1030"/>
                        </a:lnSpc>
                      </a:pPr>
                      <a:r>
                        <a:rPr dirty="0" sz="1000" spc="-25">
                          <a:latin typeface="Cambria"/>
                          <a:cs typeface="Cambria"/>
                        </a:rPr>
                        <a:t>i+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9370">
                        <a:lnSpc>
                          <a:spcPts val="1030"/>
                        </a:lnSpc>
                      </a:pPr>
                      <a:r>
                        <a:rPr dirty="0" sz="1000" spc="-50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c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700" spc="-20">
                          <a:latin typeface="Cambria"/>
                          <a:cs typeface="Cambria"/>
                        </a:rPr>
                        <a:t>/Tfiayziê</a:t>
                      </a:r>
                      <a:r>
                        <a:rPr dirty="0" sz="700" spc="7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Ltgîane</a:t>
                      </a:r>
                      <a:r>
                        <a:rPr dirty="0" sz="700" spc="5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da</a:t>
                      </a:r>
                      <a:r>
                        <a:rPr dirty="0" sz="700" spc="3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G.</a:t>
                      </a:r>
                      <a:r>
                        <a:rPr dirty="0" sz="700" spc="8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Rocbø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2095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18415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700">
                          <a:solidFill>
                            <a:srgbClr val="111111"/>
                          </a:solidFill>
                          <a:latin typeface="Cambria"/>
                          <a:cs typeface="Cambria"/>
                        </a:rPr>
                        <a:t>44.199.6g9-</a:t>
                      </a:r>
                      <a:r>
                        <a:rPr dirty="0" sz="700" spc="-50">
                          <a:solidFill>
                            <a:srgbClr val="111111"/>
                          </a:solidFill>
                          <a:latin typeface="Cambria"/>
                          <a:cs typeface="Cambria"/>
                        </a:rPr>
                        <a:t>4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2095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43180">
                        <a:lnSpc>
                          <a:spcPct val="100000"/>
                        </a:lnSpc>
                        <a:spcBef>
                          <a:spcPts val="215"/>
                        </a:spcBef>
                        <a:tabLst>
                          <a:tab pos="299720" algn="l"/>
                        </a:tabLst>
                      </a:pPr>
                      <a:r>
                        <a:rPr dirty="0" sz="650" spc="-50">
                          <a:solidFill>
                            <a:srgbClr val="1C1C1C"/>
                          </a:solidFill>
                          <a:latin typeface="Cambria"/>
                          <a:cs typeface="Cambria"/>
                        </a:rPr>
                        <a:t>|</a:t>
                      </a:r>
                      <a:r>
                        <a:rPr dirty="0" sz="650">
                          <a:solidFill>
                            <a:srgbClr val="1C1C1C"/>
                          </a:solidFill>
                          <a:latin typeface="Cambria"/>
                          <a:cs typeface="Cambria"/>
                        </a:rPr>
                        <a:t>	</a:t>
                      </a:r>
                      <a:r>
                        <a:rPr dirty="0" sz="650" spc="-10">
                          <a:latin typeface="Cambria"/>
                          <a:cs typeface="Cambria"/>
                        </a:rPr>
                        <a:t>Professor</a:t>
                      </a:r>
                      <a:endParaRPr sz="650">
                        <a:latin typeface="Cambria"/>
                        <a:cs typeface="Cambria"/>
                      </a:endParaRPr>
                    </a:p>
                  </a:txBody>
                  <a:tcPr marL="0" marR="0" marB="0" marT="2730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700">
                          <a:latin typeface="Cambria"/>
                          <a:cs typeface="Cambria"/>
                        </a:rPr>
                        <a:t>07:00</a:t>
                      </a:r>
                      <a:r>
                        <a:rPr dirty="0" sz="700" spc="6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òe</a:t>
                      </a:r>
                      <a:r>
                        <a:rPr dirty="0" sz="700" spc="13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i7:OO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587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12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700">
                          <a:latin typeface="Cambria"/>
                          <a:cs typeface="Cambria"/>
                        </a:rPr>
                        <a:t>/Zùcae</a:t>
                      </a:r>
                      <a:r>
                        <a:rPr dirty="0" sz="700" spc="5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da</a:t>
                      </a:r>
                      <a:r>
                        <a:rPr dirty="0" sz="700" spc="17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50">
                          <a:latin typeface="Cambria"/>
                          <a:cs typeface="Cambria"/>
                        </a:rPr>
                        <a:t>t2üvq</a:t>
                      </a:r>
                      <a:r>
                        <a:rPr dirty="0" sz="700" spc="9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solidFill>
                            <a:srgbClr val="111111"/>
                          </a:solidFill>
                          <a:latin typeface="Cambria"/>
                          <a:cs typeface="Cambria"/>
                        </a:rPr>
                        <a:t>Youæ</a:t>
                      </a:r>
                      <a:r>
                        <a:rPr dirty="0" sz="700" spc="15">
                          <a:solidFill>
                            <a:srgbClr val="111111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solidFill>
                            <a:srgbClr val="131313"/>
                          </a:solidFill>
                          <a:latin typeface="Cambria"/>
                          <a:cs typeface="Cambria"/>
                        </a:rPr>
                        <a:t>@otges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333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650">
                          <a:latin typeface="Cambria"/>
                          <a:cs typeface="Cambria"/>
                        </a:rPr>
                        <a:t>£;neino</a:t>
                      </a:r>
                      <a:r>
                        <a:rPr dirty="0" sz="650" spc="6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650" spc="-10">
                          <a:latin typeface="Cambria"/>
                          <a:cs typeface="Cambria"/>
                        </a:rPr>
                        <a:t>Médio</a:t>
                      </a:r>
                      <a:endParaRPr sz="650">
                        <a:latin typeface="Cambria"/>
                        <a:cs typeface="Cambria"/>
                      </a:endParaRPr>
                    </a:p>
                  </a:txBody>
                  <a:tcPr marL="0" marR="0" marB="0" marT="1968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650">
                          <a:latin typeface="Cambria"/>
                          <a:cs typeface="Cambria"/>
                        </a:rPr>
                        <a:t>07:00</a:t>
                      </a:r>
                      <a:r>
                        <a:rPr dirty="0" sz="650" spc="17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650">
                          <a:solidFill>
                            <a:srgbClr val="1A1A1A"/>
                          </a:solidFill>
                          <a:latin typeface="Cambria"/>
                          <a:cs typeface="Cambria"/>
                        </a:rPr>
                        <a:t>je</a:t>
                      </a:r>
                      <a:r>
                        <a:rPr dirty="0" sz="650" spc="345">
                          <a:solidFill>
                            <a:srgbClr val="1A1A1A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650" spc="-10">
                          <a:latin typeface="Cambria"/>
                          <a:cs typeface="Cambria"/>
                        </a:rPr>
                        <a:t>17:OO</a:t>
                      </a:r>
                      <a:endParaRPr sz="650">
                        <a:latin typeface="Cambria"/>
                        <a:cs typeface="Cambria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49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15176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700" spc="45">
                          <a:latin typeface="Cambria"/>
                          <a:cs typeface="Cambria"/>
                        </a:rPr>
                        <a:t>45.315.</a:t>
                      </a:r>
                      <a:r>
                        <a:rPr dirty="0" sz="700" spc="14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187-</a:t>
                      </a:r>
                      <a:r>
                        <a:rPr dirty="0" sz="700" spc="-50">
                          <a:latin typeface="Cambria"/>
                          <a:cs typeface="Cambria"/>
                        </a:rPr>
                        <a:t>5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254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50609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700" spc="-40">
                          <a:latin typeface="Cambria"/>
                          <a:cs typeface="Cambria"/>
                        </a:rPr>
                        <a:t>ozir+I+a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698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650" spc="45">
                          <a:latin typeface="Cambria"/>
                          <a:cs typeface="Cambria"/>
                        </a:rPr>
                        <a:t>|£oaino </a:t>
                      </a:r>
                      <a:r>
                        <a:rPr dirty="0" sz="650" spc="-10">
                          <a:latin typeface="Cambria"/>
                          <a:cs typeface="Cambria"/>
                        </a:rPr>
                        <a:t>Mčóio</a:t>
                      </a:r>
                      <a:endParaRPr sz="650">
                        <a:latin typeface="Cambria"/>
                        <a:cs typeface="Cambria"/>
                      </a:endParaRPr>
                    </a:p>
                  </a:txBody>
                  <a:tcPr marL="0" marR="0" marB="0" marT="1333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650" spc="-20">
                          <a:solidFill>
                            <a:srgbClr val="0E0E0E"/>
                          </a:solidFill>
                          <a:latin typeface="Cambria"/>
                          <a:cs typeface="Cambria"/>
                        </a:rPr>
                        <a:t>O'7:O0</a:t>
                      </a:r>
                      <a:r>
                        <a:rPr dirty="0" sz="650" spc="75">
                          <a:solidFill>
                            <a:srgbClr val="0E0E0E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650">
                          <a:solidFill>
                            <a:srgbClr val="0E0E0E"/>
                          </a:solidFill>
                          <a:latin typeface="Cambria"/>
                          <a:cs typeface="Cambria"/>
                        </a:rPr>
                        <a:t>äø</a:t>
                      </a:r>
                      <a:r>
                        <a:rPr dirty="0" sz="650" spc="114">
                          <a:solidFill>
                            <a:srgbClr val="0E0E0E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650" spc="-10">
                          <a:latin typeface="Cambria"/>
                          <a:cs typeface="Cambria"/>
                        </a:rPr>
                        <a:t>IN:00</a:t>
                      </a:r>
                      <a:endParaRPr sz="650">
                        <a:latin typeface="Cambria"/>
                        <a:cs typeface="Cambria"/>
                      </a:endParaRPr>
                    </a:p>
                  </a:txBody>
                  <a:tcPr marL="0" marR="0" marB="0" marT="1333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4465">
                <a:tc>
                  <a:txBody>
                    <a:bodyPr/>
                    <a:lstStyle/>
                    <a:p>
                      <a:pPr algn="ctr" marL="3810">
                        <a:lnSpc>
                          <a:spcPts val="990"/>
                        </a:lnSpc>
                      </a:pPr>
                      <a:r>
                        <a:rPr dirty="0" sz="1000" spc="-25">
                          <a:solidFill>
                            <a:srgbClr val="1F1F1F"/>
                          </a:solidFill>
                          <a:latin typeface="Cambria"/>
                          <a:cs typeface="Cambria"/>
                        </a:rPr>
                        <a:t>i*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0">
                        <a:lnSpc>
                          <a:spcPts val="990"/>
                        </a:lnSpc>
                      </a:pPr>
                      <a:r>
                        <a:rPr dirty="0" sz="1000" spc="-50">
                          <a:latin typeface="Cambria"/>
                          <a:cs typeface="Cambria"/>
                        </a:rPr>
                        <a:t>i</a:t>
                      </a:r>
                      <a:endParaRPr sz="100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700">
                          <a:latin typeface="Cambria"/>
                          <a:cs typeface="Cambria"/>
                        </a:rPr>
                        <a:t>Lara</a:t>
                      </a:r>
                      <a:r>
                        <a:rPr dirty="0" sz="700" spc="7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tdarîa</a:t>
                      </a:r>
                      <a:r>
                        <a:rPr dirty="0" sz="700" spc="6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D.</a:t>
                      </a:r>
                      <a:r>
                        <a:rPr dirty="0" sz="700" spc="10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i'Taeciæento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587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48260">
                        <a:lnSpc>
                          <a:spcPts val="1010"/>
                        </a:lnSpc>
                      </a:pPr>
                      <a:r>
                        <a:rPr dirty="0" sz="700">
                          <a:solidFill>
                            <a:srgbClr val="131313"/>
                          </a:solidFill>
                          <a:latin typeface="Cambria"/>
                          <a:cs typeface="Cambria"/>
                        </a:rPr>
                        <a:t>t</a:t>
                      </a:r>
                      <a:r>
                        <a:rPr dirty="0" sz="700" spc="265">
                          <a:solidFill>
                            <a:srgbClr val="131313"/>
                          </a:solidFill>
                          <a:latin typeface="Cambria"/>
                          <a:cs typeface="Cambria"/>
                        </a:rPr>
                        <a:t>  </a:t>
                      </a:r>
                      <a:r>
                        <a:rPr dirty="0" baseline="3086" sz="1350" spc="-82">
                          <a:latin typeface="Cambria"/>
                          <a:cs typeface="Cambria"/>
                        </a:rPr>
                        <a:t>a7.6os.ask-</a:t>
                      </a:r>
                      <a:r>
                        <a:rPr dirty="0" baseline="3086" sz="1350" spc="-75">
                          <a:latin typeface="Cambria"/>
                          <a:cs typeface="Cambria"/>
                        </a:rPr>
                        <a:t>s</a:t>
                      </a:r>
                      <a:endParaRPr baseline="3086" sz="13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29591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700" spc="-10">
                          <a:latin typeface="Cambria"/>
                          <a:cs typeface="Cambria"/>
                        </a:rPr>
                        <a:t>9rofeøeor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587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650">
                          <a:latin typeface="Cambria"/>
                          <a:cs typeface="Cambria"/>
                        </a:rPr>
                        <a:t>07:OO</a:t>
                      </a:r>
                      <a:r>
                        <a:rPr dirty="0" sz="650" spc="8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650">
                          <a:solidFill>
                            <a:srgbClr val="131313"/>
                          </a:solidFill>
                          <a:latin typeface="Cambria"/>
                          <a:cs typeface="Cambria"/>
                        </a:rPr>
                        <a:t>As</a:t>
                      </a:r>
                      <a:r>
                        <a:rPr dirty="0" sz="650" spc="160">
                          <a:solidFill>
                            <a:srgbClr val="1313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650" spc="-10">
                          <a:latin typeface="Cambria"/>
                          <a:cs typeface="Cambria"/>
                        </a:rPr>
                        <a:t>17:00</a:t>
                      </a:r>
                      <a:endParaRPr sz="650">
                        <a:latin typeface="Cambria"/>
                        <a:cs typeface="Cambria"/>
                      </a:endParaRPr>
                    </a:p>
                  </a:txBody>
                  <a:tcPr marL="0" marR="0" marB="0" marT="1778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169545">
                        <a:lnSpc>
                          <a:spcPts val="950"/>
                        </a:lnSpc>
                        <a:tabLst>
                          <a:tab pos="669290" algn="l"/>
                        </a:tabLst>
                      </a:pPr>
                      <a:r>
                        <a:rPr dirty="0" sz="800" spc="-10">
                          <a:latin typeface="Cambria"/>
                          <a:cs typeface="Cambria"/>
                        </a:rPr>
                        <a:t>3.îO6,O0</a:t>
                      </a:r>
                      <a:r>
                        <a:rPr dirty="0" sz="800">
                          <a:latin typeface="Cambria"/>
                          <a:cs typeface="Cambria"/>
                        </a:rPr>
                        <a:t>	</a:t>
                      </a:r>
                      <a:r>
                        <a:rPr dirty="0" sz="800" spc="-50">
                          <a:latin typeface="Cambria"/>
                          <a:cs typeface="Cambria"/>
                        </a:rPr>
                        <a:t>I2ž0ïG-4</a:t>
                      </a:r>
                      <a:endParaRPr sz="80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8115">
                <a:tc>
                  <a:txBody>
                    <a:bodyPr/>
                    <a:lstStyle/>
                    <a:p>
                      <a:pPr algn="ctr" marL="1270">
                        <a:lnSpc>
                          <a:spcPts val="944"/>
                        </a:lnSpc>
                      </a:pPr>
                      <a:r>
                        <a:rPr dirty="0" sz="950" spc="-25">
                          <a:solidFill>
                            <a:srgbClr val="161616"/>
                          </a:solidFill>
                          <a:latin typeface="Cambria"/>
                          <a:cs typeface="Cambria"/>
                        </a:rPr>
                        <a:t>is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8415">
                        <a:lnSpc>
                          <a:spcPts val="944"/>
                        </a:lnSpc>
                      </a:pPr>
                      <a:r>
                        <a:rPr dirty="0" sz="950" spc="-50">
                          <a:solidFill>
                            <a:srgbClr val="242424"/>
                          </a:solidFill>
                          <a:latin typeface="Cambria"/>
                          <a:cs typeface="Cambria"/>
                        </a:rPr>
                        <a:t>i</a:t>
                      </a:r>
                      <a:endParaRPr sz="95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700" spc="20">
                          <a:solidFill>
                            <a:srgbClr val="0F0F0F"/>
                          </a:solidFill>
                          <a:latin typeface="Cambria"/>
                          <a:cs typeface="Cambria"/>
                        </a:rPr>
                        <a:t>|Jufiana</a:t>
                      </a:r>
                      <a:r>
                        <a:rPr dirty="0" sz="700" spc="229">
                          <a:solidFill>
                            <a:srgbClr val="0F0F0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20">
                          <a:latin typeface="Cambria"/>
                          <a:cs typeface="Cambria"/>
                        </a:rPr>
                        <a:t>Baósta</a:t>
                      </a:r>
                      <a:r>
                        <a:rPr dirty="0" sz="700" spc="9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Bertto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143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700">
                          <a:latin typeface="Cambria"/>
                          <a:cs typeface="Cambria"/>
                        </a:rPr>
                        <a:t>40.359.5a6-</a:t>
                      </a:r>
                      <a:r>
                        <a:rPr dirty="0" sz="700" spc="-50">
                          <a:latin typeface="Cambria"/>
                          <a:cs typeface="Cambria"/>
                        </a:rPr>
                        <a:t>X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698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700" spc="-10">
                          <a:latin typeface="Cambria"/>
                          <a:cs typeface="Cambria"/>
                        </a:rPr>
                        <a:t>Professor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698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50" spc="-25">
                          <a:latin typeface="Cambria"/>
                          <a:cs typeface="Cambria"/>
                        </a:rPr>
                        <a:t>07:0ß</a:t>
                      </a:r>
                      <a:r>
                        <a:rPr dirty="0" sz="75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50" spc="-40">
                          <a:latin typeface="Cambria"/>
                          <a:cs typeface="Cambria"/>
                        </a:rPr>
                        <a:t>He</a:t>
                      </a:r>
                      <a:r>
                        <a:rPr dirty="0" sz="750" spc="3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50" spc="-10">
                          <a:latin typeface="Cambria"/>
                          <a:cs typeface="Cambria"/>
                        </a:rPr>
                        <a:t>17:o0</a:t>
                      </a:r>
                      <a:endParaRPr sz="750">
                        <a:latin typeface="Cambria"/>
                        <a:cs typeface="Cambria"/>
                      </a:endParaRPr>
                    </a:p>
                  </a:txBody>
                  <a:tcPr marL="0" marR="0" marB="0" marT="508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169545">
                        <a:lnSpc>
                          <a:spcPts val="915"/>
                        </a:lnSpc>
                        <a:tabLst>
                          <a:tab pos="666750" algn="l"/>
                        </a:tabLst>
                      </a:pPr>
                      <a:r>
                        <a:rPr dirty="0" sz="800" spc="-10">
                          <a:latin typeface="Cambria"/>
                          <a:cs typeface="Cambria"/>
                        </a:rPr>
                        <a:t>3.106,00</a:t>
                      </a:r>
                      <a:r>
                        <a:rPr dirty="0" sz="800">
                          <a:latin typeface="Cambria"/>
                          <a:cs typeface="Cambria"/>
                        </a:rPr>
                        <a:t>	</a:t>
                      </a:r>
                      <a:r>
                        <a:rPr dirty="0" sz="800" spc="-60">
                          <a:latin typeface="Cambria"/>
                          <a:cs typeface="Cambria"/>
                        </a:rPr>
                        <a:t>4576č'-</a:t>
                      </a:r>
                      <a:r>
                        <a:rPr dirty="0" sz="800" spc="-50">
                          <a:latin typeface="Cambria"/>
                          <a:cs typeface="Cambria"/>
                        </a:rPr>
                        <a:t>5</a:t>
                      </a:r>
                      <a:endParaRPr sz="80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8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700">
                          <a:latin typeface="Cambria"/>
                          <a:cs typeface="Cambria"/>
                        </a:rPr>
                        <a:t>Mørcîa</a:t>
                      </a:r>
                      <a:r>
                        <a:rPr dirty="0" sz="700" spc="5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OonçaŁvcs</a:t>
                      </a:r>
                      <a:r>
                        <a:rPr dirty="0" sz="700" spc="4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Oczerm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333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700">
                          <a:latin typeface="Cambria"/>
                          <a:cs typeface="Cambria"/>
                        </a:rPr>
                        <a:t>ą6.6OI.6S1-</a:t>
                      </a:r>
                      <a:r>
                        <a:rPr dirty="0" sz="700" spc="-50">
                          <a:latin typeface="Cambria"/>
                          <a:cs typeface="Cambria"/>
                        </a:rPr>
                        <a:t>7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700" spc="10">
                          <a:latin typeface="Cambria"/>
                          <a:cs typeface="Cambria"/>
                        </a:rPr>
                        <a:t>0?:00</a:t>
                      </a:r>
                      <a:r>
                        <a:rPr dirty="0" sz="700" spc="5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10">
                          <a:solidFill>
                            <a:srgbClr val="111111"/>
                          </a:solidFill>
                          <a:latin typeface="Cambria"/>
                          <a:cs typeface="Cambria"/>
                        </a:rPr>
                        <a:t>àe</a:t>
                      </a:r>
                      <a:r>
                        <a:rPr dirty="0" sz="700" spc="175">
                          <a:solidFill>
                            <a:srgbClr val="111111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20">
                          <a:solidFill>
                            <a:srgbClr val="464646"/>
                          </a:solidFill>
                          <a:latin typeface="Cambria"/>
                          <a:cs typeface="Cambria"/>
                        </a:rPr>
                        <a:t>1</a:t>
                      </a:r>
                      <a:r>
                        <a:rPr dirty="0" sz="700" spc="-20">
                          <a:latin typeface="Cambria"/>
                          <a:cs typeface="Cambria"/>
                        </a:rPr>
                        <a:t>700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825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  <a:spcBef>
                          <a:spcPts val="105"/>
                        </a:spcBef>
                        <a:tabLst>
                          <a:tab pos="660400" algn="l"/>
                        </a:tabLst>
                      </a:pPr>
                      <a:r>
                        <a:rPr dirty="0" sz="700" spc="-10">
                          <a:latin typeface="Cambria"/>
                          <a:cs typeface="Cambria"/>
                        </a:rPr>
                        <a:t>3.ï06,00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	2S398-</a:t>
                      </a:r>
                      <a:r>
                        <a:rPr dirty="0" sz="700" spc="-50">
                          <a:latin typeface="Cambria"/>
                          <a:cs typeface="Cambria"/>
                        </a:rPr>
                        <a:t>8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3335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1290">
                <a:tc>
                  <a:txBody>
                    <a:bodyPr/>
                    <a:lstStyle/>
                    <a:p>
                      <a:pPr algn="ctr" marL="43180">
                        <a:lnSpc>
                          <a:spcPts val="969"/>
                        </a:lnSpc>
                      </a:pPr>
                      <a:r>
                        <a:rPr dirty="0" sz="950" spc="-25">
                          <a:latin typeface="Times New Roman"/>
                          <a:cs typeface="Times New Roman"/>
                        </a:rPr>
                        <a:t>ao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3020">
                        <a:lnSpc>
                          <a:spcPts val="969"/>
                        </a:lnSpc>
                      </a:pPr>
                      <a:r>
                        <a:rPr dirty="0" sz="950" spc="-50">
                          <a:solidFill>
                            <a:srgbClr val="111111"/>
                          </a:solidFill>
                          <a:latin typeface="Times New Roman"/>
                          <a:cs typeface="Times New Roman"/>
                        </a:rPr>
                        <a:t>i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700">
                          <a:latin typeface="Cambria"/>
                          <a:cs typeface="Cambria"/>
                        </a:rPr>
                        <a:t>/Marlucc</a:t>
                      </a:r>
                      <a:r>
                        <a:rPr dirty="0" sz="700" spc="6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óe</a:t>
                      </a:r>
                      <a:r>
                        <a:rPr dirty="0" sz="700" spc="5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Joøua</a:t>
                      </a:r>
                      <a:r>
                        <a:rPr dirty="0" sz="700" spc="5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-10">
                          <a:latin typeface="Cambria"/>
                          <a:cs typeface="Cambria"/>
                        </a:rPr>
                        <a:t>Menezøe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700">
                          <a:latin typeface="Cambria"/>
                          <a:cs typeface="Cambria"/>
                        </a:rPr>
                        <a:t>39.694.748-</a:t>
                      </a:r>
                      <a:r>
                        <a:rPr dirty="0" sz="700" spc="-50">
                          <a:latin typeface="Cambria"/>
                          <a:cs typeface="Cambria"/>
                        </a:rPr>
                        <a:t>7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700" spc="50">
                          <a:latin typeface="Cambria"/>
                          <a:cs typeface="Cambria"/>
                        </a:rPr>
                        <a:t>07û0</a:t>
                      </a:r>
                      <a:r>
                        <a:rPr dirty="0" sz="700" spc="95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>
                          <a:latin typeface="Cambria"/>
                          <a:cs typeface="Cambria"/>
                        </a:rPr>
                        <a:t>as</a:t>
                      </a:r>
                      <a:r>
                        <a:rPr dirty="0" sz="700" spc="150">
                          <a:latin typeface="Cambria"/>
                          <a:cs typeface="Cambria"/>
                        </a:rPr>
                        <a:t> </a:t>
                      </a:r>
                      <a:r>
                        <a:rPr dirty="0" sz="700" spc="40">
                          <a:latin typeface="Cambria"/>
                          <a:cs typeface="Cambria"/>
                        </a:rPr>
                        <a:t>I700</a:t>
                      </a:r>
                      <a:endParaRPr sz="700">
                        <a:latin typeface="Cambria"/>
                        <a:cs typeface="Cambria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168910">
                        <a:lnSpc>
                          <a:spcPts val="940"/>
                        </a:lnSpc>
                        <a:tabLst>
                          <a:tab pos="658495" algn="l"/>
                        </a:tabLst>
                      </a:pPr>
                      <a:r>
                        <a:rPr dirty="0" sz="800" spc="-10">
                          <a:latin typeface="Cambria"/>
                          <a:cs typeface="Cambria"/>
                        </a:rPr>
                        <a:t>g.:247,s8</a:t>
                      </a:r>
                      <a:r>
                        <a:rPr dirty="0" sz="800">
                          <a:latin typeface="Cambria"/>
                          <a:cs typeface="Cambria"/>
                        </a:rPr>
                        <a:t>	</a:t>
                      </a:r>
                      <a:r>
                        <a:rPr dirty="0" sz="800" spc="-10">
                          <a:latin typeface="Cambria"/>
                          <a:cs typeface="Cambria"/>
                        </a:rPr>
                        <a:t>78Y46•9</a:t>
                      </a:r>
                      <a:endParaRPr sz="800">
                        <a:latin typeface="Cambria"/>
                        <a:cs typeface="Cambria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44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49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12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8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8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49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7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8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12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8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44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8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701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44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343438"/>
                      </a:solidFill>
                      <a:prstDash val="solid"/>
                    </a:lnL>
                    <a:lnT w="19050">
                      <a:solidFill>
                        <a:srgbClr val="343438"/>
                      </a:solidFill>
                      <a:prstDash val="solid"/>
                    </a:lnT>
                    <a:lnB w="19050">
                      <a:solidFill>
                        <a:srgbClr val="34343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9050">
                      <a:solidFill>
                        <a:srgbClr val="343438"/>
                      </a:solidFill>
                      <a:prstDash val="solid"/>
                    </a:lnR>
                    <a:lnT w="19050">
                      <a:solidFill>
                        <a:srgbClr val="343438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2026-06-10T12:57:09Z</dcterms:created>
  <dcterms:modified xsi:type="dcterms:W3CDTF">2026-06-10T12:57:09Z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2026-06-03T00:00:00Z</vt:filetime>
  </property>
  <property fmtid="{D5CDD505-2E9C-101B-9397-08002B2CF9AE}" pid="4" name="LastSaved">
    <vt:filetime>2026-06-10T00:00:00Z</vt:filetime>
  </property>
  <property fmtid="{D5CDD505-2E9C-101B-9397-08002B2CF9AE}" pid="5" name="Producer">
    <vt:lpwstr>EPSON Scan</vt:lpwstr>
  </property>
</Properties>
</file>