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jpg" ContentType="image/jpg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10693400" cy="7562850"/>
  <p:notesSz cx="10693400" cy="756285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802005" y="2344483"/>
            <a:ext cx="9089390" cy="15881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604010" y="4235196"/>
            <a:ext cx="7485380" cy="18907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534670" y="1739455"/>
            <a:ext cx="4651629" cy="49914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5507101" y="1739455"/>
            <a:ext cx="4651629" cy="49914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34670" y="302514"/>
            <a:ext cx="9624060" cy="121005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34670" y="1739455"/>
            <a:ext cx="9624060" cy="49914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3635756" y="7033450"/>
            <a:ext cx="3421888" cy="3781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534670" y="7033450"/>
            <a:ext cx="2459482" cy="3781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7699248" y="7033450"/>
            <a:ext cx="2459482" cy="3781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hyperlink" Target="mailto:amaaeduc01@gmail.com" TargetMode="External"/><Relationship Id="rId3" Type="http://schemas.openxmlformats.org/officeDocument/2006/relationships/image" Target="../media/image1.jpg"/><Relationship Id="rId4" Type="http://schemas.openxmlformats.org/officeDocument/2006/relationships/image" Target="../media/image2.jp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2695701" y="450595"/>
            <a:ext cx="5297805" cy="15855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dirty="0" sz="1200" b="1" i="1">
                <a:latin typeface="Georgia"/>
                <a:cs typeface="Georgia"/>
              </a:rPr>
              <a:t>Associação</a:t>
            </a:r>
            <a:r>
              <a:rPr dirty="0" sz="1200" spc="114" b="1" i="1">
                <a:latin typeface="Georgia"/>
                <a:cs typeface="Georgia"/>
              </a:rPr>
              <a:t> </a:t>
            </a:r>
            <a:r>
              <a:rPr dirty="0" sz="1200" spc="-10" b="1" i="1">
                <a:latin typeface="Georgia"/>
                <a:cs typeface="Georgia"/>
              </a:rPr>
              <a:t>dos</a:t>
            </a:r>
            <a:r>
              <a:rPr dirty="0" sz="1200" spc="114" b="1" i="1">
                <a:latin typeface="Georgia"/>
                <a:cs typeface="Georgia"/>
              </a:rPr>
              <a:t> </a:t>
            </a:r>
            <a:r>
              <a:rPr dirty="0" sz="1200" b="1" i="1">
                <a:latin typeface="Georgia"/>
                <a:cs typeface="Georgia"/>
              </a:rPr>
              <a:t>Moradores</a:t>
            </a:r>
            <a:r>
              <a:rPr dirty="0" sz="1200" spc="125" b="1" i="1">
                <a:latin typeface="Georgia"/>
                <a:cs typeface="Georgia"/>
              </a:rPr>
              <a:t> </a:t>
            </a:r>
            <a:r>
              <a:rPr dirty="0" sz="1200" b="1" i="1">
                <a:latin typeface="Georgia"/>
                <a:cs typeface="Georgia"/>
              </a:rPr>
              <a:t>para</a:t>
            </a:r>
            <a:r>
              <a:rPr dirty="0" sz="1200" spc="125" b="1" i="1">
                <a:latin typeface="Georgia"/>
                <a:cs typeface="Georgia"/>
              </a:rPr>
              <a:t> </a:t>
            </a:r>
            <a:r>
              <a:rPr dirty="0" sz="1200" b="1" i="1">
                <a:latin typeface="Georgia"/>
                <a:cs typeface="Georgia"/>
              </a:rPr>
              <a:t>Desenvolvimento</a:t>
            </a:r>
            <a:r>
              <a:rPr dirty="0" sz="1200" spc="114" b="1" i="1">
                <a:latin typeface="Georgia"/>
                <a:cs typeface="Georgia"/>
              </a:rPr>
              <a:t> </a:t>
            </a:r>
            <a:r>
              <a:rPr dirty="0" sz="1200" b="1" i="1">
                <a:latin typeface="Georgia"/>
                <a:cs typeface="Georgia"/>
              </a:rPr>
              <a:t>Do</a:t>
            </a:r>
            <a:r>
              <a:rPr dirty="0" sz="1200" spc="120" b="1" i="1">
                <a:latin typeface="Georgia"/>
                <a:cs typeface="Georgia"/>
              </a:rPr>
              <a:t> </a:t>
            </a:r>
            <a:r>
              <a:rPr dirty="0" sz="1200" spc="50" b="1" i="1">
                <a:latin typeface="Georgia"/>
                <a:cs typeface="Georgia"/>
              </a:rPr>
              <a:t>Água</a:t>
            </a:r>
            <a:r>
              <a:rPr dirty="0" sz="1200" spc="120" b="1" i="1">
                <a:latin typeface="Georgia"/>
                <a:cs typeface="Georgia"/>
              </a:rPr>
              <a:t> </a:t>
            </a:r>
            <a:r>
              <a:rPr dirty="0" sz="1200" spc="60" b="1" i="1">
                <a:latin typeface="Georgia"/>
                <a:cs typeface="Georgia"/>
              </a:rPr>
              <a:t>Azul</a:t>
            </a:r>
            <a:endParaRPr sz="1200">
              <a:latin typeface="Georgia"/>
              <a:cs typeface="Georgia"/>
            </a:endParaRPr>
          </a:p>
          <a:p>
            <a:pPr algn="ctr" marL="2540">
              <a:lnSpc>
                <a:spcPts val="1410"/>
              </a:lnSpc>
              <a:spcBef>
                <a:spcPts val="60"/>
              </a:spcBef>
            </a:pPr>
            <a:r>
              <a:rPr dirty="0" sz="1200" spc="-10">
                <a:latin typeface="Times New Roman"/>
                <a:cs typeface="Times New Roman"/>
              </a:rPr>
              <a:t>Avenida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Lydia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Jesus</a:t>
            </a:r>
            <a:r>
              <a:rPr dirty="0" sz="1200" spc="-10">
                <a:latin typeface="Times New Roman"/>
                <a:cs typeface="Times New Roman"/>
              </a:rPr>
              <a:t> Mendonça,1146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–</a:t>
            </a:r>
            <a:r>
              <a:rPr dirty="0" sz="1200" spc="-10">
                <a:latin typeface="Times New Roman"/>
                <a:cs typeface="Times New Roman"/>
              </a:rPr>
              <a:t> Água</a:t>
            </a:r>
            <a:r>
              <a:rPr dirty="0" sz="1200" spc="-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Azul-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Guarulhos.</a:t>
            </a:r>
            <a:endParaRPr sz="1200">
              <a:latin typeface="Times New Roman"/>
              <a:cs typeface="Times New Roman"/>
            </a:endParaRPr>
          </a:p>
          <a:p>
            <a:pPr algn="ctr" marL="3175">
              <a:lnSpc>
                <a:spcPts val="1380"/>
              </a:lnSpc>
            </a:pPr>
            <a:r>
              <a:rPr dirty="0" sz="1200">
                <a:latin typeface="Times New Roman"/>
                <a:cs typeface="Times New Roman"/>
              </a:rPr>
              <a:t>CNPJ:</a:t>
            </a:r>
            <a:r>
              <a:rPr dirty="0" sz="1200" spc="6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08.953.367/0004-</a:t>
            </a:r>
            <a:r>
              <a:rPr dirty="0" sz="1200" spc="-25">
                <a:latin typeface="Times New Roman"/>
                <a:cs typeface="Times New Roman"/>
              </a:rPr>
              <a:t>84</a:t>
            </a:r>
            <a:endParaRPr sz="1200">
              <a:latin typeface="Times New Roman"/>
              <a:cs typeface="Times New Roman"/>
            </a:endParaRPr>
          </a:p>
          <a:p>
            <a:pPr algn="ctr" marL="3175">
              <a:lnSpc>
                <a:spcPts val="1380"/>
              </a:lnSpc>
            </a:pPr>
            <a:r>
              <a:rPr dirty="0" sz="1200" spc="-10">
                <a:latin typeface="Times New Roman"/>
                <a:cs typeface="Times New Roman"/>
              </a:rPr>
              <a:t>Telefone: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(11)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3988-</a:t>
            </a:r>
            <a:r>
              <a:rPr dirty="0" sz="1200">
                <a:latin typeface="Times New Roman"/>
                <a:cs typeface="Times New Roman"/>
              </a:rPr>
              <a:t>2082/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(11)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3988-</a:t>
            </a:r>
            <a:r>
              <a:rPr dirty="0" sz="1200">
                <a:latin typeface="Times New Roman"/>
                <a:cs typeface="Times New Roman"/>
              </a:rPr>
              <a:t>2066/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(11)2436-</a:t>
            </a:r>
            <a:r>
              <a:rPr dirty="0" sz="1200" spc="-20">
                <a:latin typeface="Times New Roman"/>
                <a:cs typeface="Times New Roman"/>
              </a:rPr>
              <a:t>4710</a:t>
            </a:r>
            <a:endParaRPr sz="1200">
              <a:latin typeface="Times New Roman"/>
              <a:cs typeface="Times New Roman"/>
            </a:endParaRPr>
          </a:p>
          <a:p>
            <a:pPr algn="ctr" marL="3810">
              <a:lnSpc>
                <a:spcPts val="1410"/>
              </a:lnSpc>
            </a:pPr>
            <a:r>
              <a:rPr dirty="0" sz="1200" spc="-20">
                <a:latin typeface="Times New Roman"/>
                <a:cs typeface="Times New Roman"/>
              </a:rPr>
              <a:t>E-</a:t>
            </a:r>
            <a:r>
              <a:rPr dirty="0" sz="1200">
                <a:latin typeface="Times New Roman"/>
                <a:cs typeface="Times New Roman"/>
              </a:rPr>
              <a:t>mail: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u="sng" sz="1200" spc="-1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Times New Roman"/>
                <a:cs typeface="Times New Roman"/>
                <a:hlinkClick r:id="rId2"/>
              </a:rPr>
              <a:t>amaaeduc01@gmail.com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70"/>
              </a:spcBef>
            </a:pPr>
            <a:endParaRPr sz="1200">
              <a:latin typeface="Times New Roman"/>
              <a:cs typeface="Times New Roman"/>
            </a:endParaRPr>
          </a:p>
          <a:p>
            <a:pPr marL="2272665">
              <a:lnSpc>
                <a:spcPct val="100000"/>
              </a:lnSpc>
              <a:spcBef>
                <a:spcPts val="5"/>
              </a:spcBef>
            </a:pPr>
            <a:r>
              <a:rPr dirty="0" sz="1400" b="1">
                <a:latin typeface="Calibri"/>
                <a:cs typeface="Calibri"/>
              </a:rPr>
              <a:t>A.M.A.A</a:t>
            </a:r>
            <a:r>
              <a:rPr dirty="0" sz="1400" spc="310" b="1">
                <a:latin typeface="Calibri"/>
                <a:cs typeface="Calibri"/>
              </a:rPr>
              <a:t> </a:t>
            </a:r>
            <a:r>
              <a:rPr dirty="0" sz="1400" spc="-50" b="1">
                <a:latin typeface="Calibri"/>
                <a:cs typeface="Calibri"/>
              </a:rPr>
              <a:t>I</a:t>
            </a:r>
            <a:endParaRPr sz="1400">
              <a:latin typeface="Calibri"/>
              <a:cs typeface="Calibri"/>
            </a:endParaRPr>
          </a:p>
          <a:p>
            <a:pPr algn="ctr" marL="5080">
              <a:lnSpc>
                <a:spcPct val="100000"/>
              </a:lnSpc>
              <a:spcBef>
                <a:spcPts val="285"/>
              </a:spcBef>
            </a:pPr>
            <a:r>
              <a:rPr dirty="0" sz="1400" b="1">
                <a:latin typeface="Calibri"/>
                <a:cs typeface="Calibri"/>
              </a:rPr>
              <a:t>Lista</a:t>
            </a:r>
            <a:r>
              <a:rPr dirty="0" sz="1400" spc="-35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de</a:t>
            </a:r>
            <a:r>
              <a:rPr dirty="0" sz="1400" spc="-35" b="1">
                <a:latin typeface="Calibri"/>
                <a:cs typeface="Calibri"/>
              </a:rPr>
              <a:t> </a:t>
            </a:r>
            <a:r>
              <a:rPr dirty="0" sz="1400" spc="-10" b="1">
                <a:latin typeface="Calibri"/>
                <a:cs typeface="Calibri"/>
              </a:rPr>
              <a:t>funcionários</a:t>
            </a:r>
            <a:endParaRPr sz="1400">
              <a:latin typeface="Calibri"/>
              <a:cs typeface="Calibri"/>
            </a:endParaRPr>
          </a:p>
        </p:txBody>
      </p:sp>
      <p:graphicFrame>
        <p:nvGraphicFramePr>
          <p:cNvPr id="3" name="object 3" descr=""/>
          <p:cNvGraphicFramePr>
            <a:graphicFrameLocks noGrp="1"/>
          </p:cNvGraphicFramePr>
          <p:nvPr/>
        </p:nvGraphicFramePr>
        <p:xfrm>
          <a:off x="1303274" y="2245105"/>
          <a:ext cx="8163559" cy="439102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27990"/>
                <a:gridCol w="3691254"/>
                <a:gridCol w="2340610"/>
                <a:gridCol w="1619884"/>
              </a:tblGrid>
              <a:tr h="240665">
                <a:tc>
                  <a:txBody>
                    <a:bodyPr/>
                    <a:lstStyle/>
                    <a:p>
                      <a:pPr marL="67945">
                        <a:lnSpc>
                          <a:spcPts val="1395"/>
                        </a:lnSpc>
                      </a:pPr>
                      <a:r>
                        <a:rPr dirty="0" sz="1200" spc="-25" b="1">
                          <a:latin typeface="Arial"/>
                          <a:cs typeface="Arial"/>
                        </a:rPr>
                        <a:t>Nº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6465">
                        <a:lnSpc>
                          <a:spcPts val="1614"/>
                        </a:lnSpc>
                      </a:pPr>
                      <a:r>
                        <a:rPr dirty="0" sz="1400" b="1">
                          <a:latin typeface="Arial"/>
                          <a:cs typeface="Arial"/>
                        </a:rPr>
                        <a:t>NOME</a:t>
                      </a:r>
                      <a:r>
                        <a:rPr dirty="0" sz="1400" spc="-2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400" spc="-10" b="1">
                          <a:latin typeface="Arial"/>
                          <a:cs typeface="Arial"/>
                        </a:rPr>
                        <a:t>FUNCIONÁRIO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14"/>
                        </a:lnSpc>
                      </a:pPr>
                      <a:r>
                        <a:rPr dirty="0" sz="1400" spc="-25" b="1">
                          <a:latin typeface="Arial"/>
                          <a:cs typeface="Arial"/>
                        </a:rPr>
                        <a:t>RG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0645">
                        <a:lnSpc>
                          <a:spcPts val="1395"/>
                        </a:lnSpc>
                      </a:pPr>
                      <a:r>
                        <a:rPr dirty="0" sz="1200" spc="-55" b="1">
                          <a:latin typeface="Arial"/>
                          <a:cs typeface="Arial"/>
                        </a:rPr>
                        <a:t>DATA</a:t>
                      </a:r>
                      <a:r>
                        <a:rPr dirty="0" sz="1200" spc="-10" b="1">
                          <a:latin typeface="Arial"/>
                          <a:cs typeface="Arial"/>
                        </a:rPr>
                        <a:t> NASCIMENTO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07010">
                <a:tc>
                  <a:txBody>
                    <a:bodyPr/>
                    <a:lstStyle/>
                    <a:p>
                      <a:pPr marL="67945">
                        <a:lnSpc>
                          <a:spcPts val="1390"/>
                        </a:lnSpc>
                      </a:pPr>
                      <a:r>
                        <a:rPr dirty="0" sz="1200" spc="-25" b="1">
                          <a:latin typeface="Arial"/>
                          <a:cs typeface="Arial"/>
                        </a:rPr>
                        <a:t>01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ts val="1275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Bianca</a:t>
                      </a:r>
                      <a:r>
                        <a:rPr dirty="0" sz="1100" spc="-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Cristina</a:t>
                      </a:r>
                      <a:r>
                        <a:rPr dirty="0" sz="1100" spc="-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Gonçalves</a:t>
                      </a:r>
                      <a:r>
                        <a:rPr dirty="0" sz="1100" spc="-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20">
                          <a:latin typeface="Arial MT"/>
                          <a:cs typeface="Arial MT"/>
                        </a:rPr>
                        <a:t>Bueno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ts val="1390"/>
                        </a:lnSpc>
                      </a:pPr>
                      <a:r>
                        <a:rPr dirty="0" sz="1200" spc="-10">
                          <a:latin typeface="Arial MT"/>
                          <a:cs typeface="Arial MT"/>
                        </a:rPr>
                        <a:t>44.129.629-</a:t>
                      </a:r>
                      <a:r>
                        <a:rPr dirty="0" sz="1200" spc="-50">
                          <a:latin typeface="Arial MT"/>
                          <a:cs typeface="Arial MT"/>
                        </a:rPr>
                        <a:t>4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ts val="1390"/>
                        </a:lnSpc>
                      </a:pPr>
                      <a:r>
                        <a:rPr dirty="0" sz="1200" spc="-10">
                          <a:latin typeface="Arial MT"/>
                          <a:cs typeface="Arial MT"/>
                        </a:rPr>
                        <a:t>27/11/1986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08279">
                <a:tc>
                  <a:txBody>
                    <a:bodyPr/>
                    <a:lstStyle/>
                    <a:p>
                      <a:pPr marL="67945">
                        <a:lnSpc>
                          <a:spcPts val="1405"/>
                        </a:lnSpc>
                      </a:pPr>
                      <a:r>
                        <a:rPr dirty="0" sz="1200" spc="-25" b="1">
                          <a:latin typeface="Arial"/>
                          <a:cs typeface="Arial"/>
                        </a:rPr>
                        <a:t>02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ts val="1290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Eliane</a:t>
                      </a:r>
                      <a:r>
                        <a:rPr dirty="0" sz="11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Gomes</a:t>
                      </a:r>
                      <a:r>
                        <a:rPr dirty="0" sz="11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11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Silva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ts val="1405"/>
                        </a:lnSpc>
                      </a:pPr>
                      <a:r>
                        <a:rPr dirty="0" sz="1200" spc="-10">
                          <a:latin typeface="Arial MT"/>
                          <a:cs typeface="Arial MT"/>
                        </a:rPr>
                        <a:t>45.315.187-</a:t>
                      </a:r>
                      <a:r>
                        <a:rPr dirty="0" sz="1200" spc="-50">
                          <a:latin typeface="Arial MT"/>
                          <a:cs typeface="Arial MT"/>
                        </a:rPr>
                        <a:t>5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ts val="1405"/>
                        </a:lnSpc>
                      </a:pPr>
                      <a:r>
                        <a:rPr dirty="0" sz="1200" spc="-10">
                          <a:latin typeface="Arial MT"/>
                          <a:cs typeface="Arial MT"/>
                        </a:rPr>
                        <a:t>01/10/1987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07010">
                <a:tc>
                  <a:txBody>
                    <a:bodyPr/>
                    <a:lstStyle/>
                    <a:p>
                      <a:pPr marL="67945">
                        <a:lnSpc>
                          <a:spcPts val="1390"/>
                        </a:lnSpc>
                      </a:pPr>
                      <a:r>
                        <a:rPr dirty="0" sz="1200" spc="-25" b="1">
                          <a:latin typeface="Arial"/>
                          <a:cs typeface="Arial"/>
                        </a:rPr>
                        <a:t>03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ts val="1275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Fernanda</a:t>
                      </a:r>
                      <a:r>
                        <a:rPr dirty="0" sz="11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Roque</a:t>
                      </a:r>
                      <a:r>
                        <a:rPr dirty="0" sz="11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11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Souza</a:t>
                      </a:r>
                      <a:r>
                        <a:rPr dirty="0" sz="11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20">
                          <a:latin typeface="Arial MT"/>
                          <a:cs typeface="Arial MT"/>
                        </a:rPr>
                        <a:t>Lima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ts val="1390"/>
                        </a:lnSpc>
                      </a:pPr>
                      <a:r>
                        <a:rPr dirty="0" sz="1200" spc="-10">
                          <a:latin typeface="Arial MT"/>
                          <a:cs typeface="Arial MT"/>
                        </a:rPr>
                        <a:t>34.927.267-</a:t>
                      </a:r>
                      <a:r>
                        <a:rPr dirty="0" sz="1200" spc="-50">
                          <a:latin typeface="Arial MT"/>
                          <a:cs typeface="Arial MT"/>
                        </a:rPr>
                        <a:t>0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ts val="1390"/>
                        </a:lnSpc>
                      </a:pPr>
                      <a:r>
                        <a:rPr dirty="0" sz="1200" spc="-10">
                          <a:latin typeface="Arial MT"/>
                          <a:cs typeface="Arial MT"/>
                        </a:rPr>
                        <a:t>01/11/1980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08279">
                <a:tc>
                  <a:txBody>
                    <a:bodyPr/>
                    <a:lstStyle/>
                    <a:p>
                      <a:pPr marL="67945">
                        <a:lnSpc>
                          <a:spcPts val="1390"/>
                        </a:lnSpc>
                      </a:pPr>
                      <a:r>
                        <a:rPr dirty="0" sz="1200" spc="-25" b="1">
                          <a:latin typeface="Arial"/>
                          <a:cs typeface="Arial"/>
                        </a:rPr>
                        <a:t>04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ts val="1275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Gesilane</a:t>
                      </a:r>
                      <a:r>
                        <a:rPr dirty="0" sz="11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Roldão</a:t>
                      </a:r>
                      <a:r>
                        <a:rPr dirty="0" sz="11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11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20">
                          <a:latin typeface="Arial MT"/>
                          <a:cs typeface="Arial MT"/>
                        </a:rPr>
                        <a:t>Silva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ts val="1390"/>
                        </a:lnSpc>
                      </a:pPr>
                      <a:r>
                        <a:rPr dirty="0" sz="1200" spc="-10">
                          <a:latin typeface="Arial MT"/>
                          <a:cs typeface="Arial MT"/>
                        </a:rPr>
                        <a:t>37.949,096-</a:t>
                      </a:r>
                      <a:r>
                        <a:rPr dirty="0" sz="1200" spc="-50">
                          <a:latin typeface="Arial MT"/>
                          <a:cs typeface="Arial MT"/>
                        </a:rPr>
                        <a:t>1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ts val="1390"/>
                        </a:lnSpc>
                      </a:pPr>
                      <a:r>
                        <a:rPr dirty="0" sz="1200" spc="-10">
                          <a:latin typeface="Arial MT"/>
                          <a:cs typeface="Arial MT"/>
                        </a:rPr>
                        <a:t>27/09/1999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07010">
                <a:tc>
                  <a:txBody>
                    <a:bodyPr/>
                    <a:lstStyle/>
                    <a:p>
                      <a:pPr marL="67945">
                        <a:lnSpc>
                          <a:spcPts val="1390"/>
                        </a:lnSpc>
                      </a:pPr>
                      <a:r>
                        <a:rPr dirty="0" sz="1200" spc="-25" b="1">
                          <a:latin typeface="Arial"/>
                          <a:cs typeface="Arial"/>
                        </a:rPr>
                        <a:t>05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ts val="1275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Isabella</a:t>
                      </a:r>
                      <a:r>
                        <a:rPr dirty="0" sz="1100" spc="-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Raquel</a:t>
                      </a:r>
                      <a:r>
                        <a:rPr dirty="0" sz="1100" spc="-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Ferreira</a:t>
                      </a:r>
                      <a:r>
                        <a:rPr dirty="0" sz="1100" spc="-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Dias</a:t>
                      </a:r>
                      <a:r>
                        <a:rPr dirty="0" sz="110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Martinez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ts val="1390"/>
                        </a:lnSpc>
                      </a:pPr>
                      <a:r>
                        <a:rPr dirty="0" sz="1200" spc="-10">
                          <a:latin typeface="Arial MT"/>
                          <a:cs typeface="Arial MT"/>
                        </a:rPr>
                        <a:t>48.297.225-</a:t>
                      </a:r>
                      <a:r>
                        <a:rPr dirty="0" sz="1200" spc="-50">
                          <a:latin typeface="Arial MT"/>
                          <a:cs typeface="Arial MT"/>
                        </a:rPr>
                        <a:t>7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ts val="1390"/>
                        </a:lnSpc>
                      </a:pPr>
                      <a:r>
                        <a:rPr dirty="0" sz="1200" spc="-10">
                          <a:latin typeface="Arial MT"/>
                          <a:cs typeface="Arial MT"/>
                        </a:rPr>
                        <a:t>13/05/1992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07010">
                <a:tc>
                  <a:txBody>
                    <a:bodyPr/>
                    <a:lstStyle/>
                    <a:p>
                      <a:pPr marL="67945">
                        <a:lnSpc>
                          <a:spcPts val="1390"/>
                        </a:lnSpc>
                      </a:pPr>
                      <a:r>
                        <a:rPr dirty="0" sz="1200" spc="-25" b="1">
                          <a:latin typeface="Arial"/>
                          <a:cs typeface="Arial"/>
                        </a:rPr>
                        <a:t>06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ts val="1275"/>
                        </a:lnSpc>
                      </a:pPr>
                      <a:r>
                        <a:rPr dirty="0" sz="1100" spc="-10">
                          <a:latin typeface="Arial MT"/>
                          <a:cs typeface="Arial MT"/>
                        </a:rPr>
                        <a:t>Janiscléia</a:t>
                      </a:r>
                      <a:r>
                        <a:rPr dirty="0" sz="11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Viana</a:t>
                      </a:r>
                      <a:r>
                        <a:rPr dirty="0" sz="11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 Carvalho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ts val="1390"/>
                        </a:lnSpc>
                      </a:pPr>
                      <a:r>
                        <a:rPr dirty="0" sz="1200" spc="-10">
                          <a:latin typeface="Arial MT"/>
                          <a:cs typeface="Arial MT"/>
                        </a:rPr>
                        <a:t>52.897.436-</a:t>
                      </a:r>
                      <a:r>
                        <a:rPr dirty="0" sz="1200" spc="-50">
                          <a:latin typeface="Arial MT"/>
                          <a:cs typeface="Arial MT"/>
                        </a:rPr>
                        <a:t>1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ts val="1390"/>
                        </a:lnSpc>
                      </a:pPr>
                      <a:r>
                        <a:rPr dirty="0" sz="1200" spc="-10">
                          <a:latin typeface="Arial MT"/>
                          <a:cs typeface="Arial MT"/>
                        </a:rPr>
                        <a:t>28/08/1995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08279">
                <a:tc>
                  <a:txBody>
                    <a:bodyPr/>
                    <a:lstStyle/>
                    <a:p>
                      <a:pPr marL="67945">
                        <a:lnSpc>
                          <a:spcPts val="1405"/>
                        </a:lnSpc>
                      </a:pPr>
                      <a:r>
                        <a:rPr dirty="0" sz="1200" spc="-25" b="1">
                          <a:latin typeface="Arial"/>
                          <a:cs typeface="Arial"/>
                        </a:rPr>
                        <a:t>07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ts val="1290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Jeane</a:t>
                      </a:r>
                      <a:r>
                        <a:rPr dirty="0" sz="11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11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Silva</a:t>
                      </a:r>
                      <a:r>
                        <a:rPr dirty="0" sz="11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20">
                          <a:latin typeface="Arial MT"/>
                          <a:cs typeface="Arial MT"/>
                        </a:rPr>
                        <a:t>Pinto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ts val="1405"/>
                        </a:lnSpc>
                      </a:pPr>
                      <a:r>
                        <a:rPr dirty="0" sz="1200" spc="-10">
                          <a:latin typeface="Arial MT"/>
                          <a:cs typeface="Arial MT"/>
                        </a:rPr>
                        <a:t>34.702.341-</a:t>
                      </a:r>
                      <a:r>
                        <a:rPr dirty="0" sz="1200" spc="-50">
                          <a:latin typeface="Arial MT"/>
                          <a:cs typeface="Arial MT"/>
                        </a:rPr>
                        <a:t>1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ts val="1405"/>
                        </a:lnSpc>
                      </a:pPr>
                      <a:r>
                        <a:rPr dirty="0" sz="1200" spc="-10">
                          <a:latin typeface="Arial MT"/>
                          <a:cs typeface="Arial MT"/>
                        </a:rPr>
                        <a:t>27/12/1979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07010">
                <a:tc>
                  <a:txBody>
                    <a:bodyPr/>
                    <a:lstStyle/>
                    <a:p>
                      <a:pPr marL="67945">
                        <a:lnSpc>
                          <a:spcPts val="1395"/>
                        </a:lnSpc>
                      </a:pPr>
                      <a:r>
                        <a:rPr dirty="0" sz="1200" spc="-25" b="1">
                          <a:latin typeface="Arial"/>
                          <a:cs typeface="Arial"/>
                        </a:rPr>
                        <a:t>08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ts val="1280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Josilene</a:t>
                      </a:r>
                      <a:r>
                        <a:rPr dirty="0" sz="11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Capistrano</a:t>
                      </a:r>
                      <a:r>
                        <a:rPr dirty="0" sz="11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dos</a:t>
                      </a:r>
                      <a:r>
                        <a:rPr dirty="0" sz="110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Santos</a:t>
                      </a:r>
                      <a:r>
                        <a:rPr dirty="0" sz="11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20">
                          <a:latin typeface="Arial MT"/>
                          <a:cs typeface="Arial MT"/>
                        </a:rPr>
                        <a:t>Dias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ts val="1395"/>
                        </a:lnSpc>
                      </a:pPr>
                      <a:r>
                        <a:rPr dirty="0" sz="1200" spc="-10">
                          <a:latin typeface="Arial MT"/>
                          <a:cs typeface="Arial MT"/>
                        </a:rPr>
                        <a:t>43.398.445-</a:t>
                      </a:r>
                      <a:r>
                        <a:rPr dirty="0" sz="1200" spc="-50">
                          <a:latin typeface="Arial MT"/>
                          <a:cs typeface="Arial MT"/>
                        </a:rPr>
                        <a:t>4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ts val="1395"/>
                        </a:lnSpc>
                      </a:pPr>
                      <a:r>
                        <a:rPr dirty="0" sz="1200" spc="-10">
                          <a:latin typeface="Arial MT"/>
                          <a:cs typeface="Arial MT"/>
                        </a:rPr>
                        <a:t>31/08/1983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08279">
                <a:tc>
                  <a:txBody>
                    <a:bodyPr/>
                    <a:lstStyle/>
                    <a:p>
                      <a:pPr marL="67945">
                        <a:lnSpc>
                          <a:spcPts val="1390"/>
                        </a:lnSpc>
                      </a:pPr>
                      <a:r>
                        <a:rPr dirty="0" sz="1200" spc="-25" b="1">
                          <a:latin typeface="Arial"/>
                          <a:cs typeface="Arial"/>
                        </a:rPr>
                        <a:t>09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ts val="1275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Juliana</a:t>
                      </a:r>
                      <a:r>
                        <a:rPr dirty="0" sz="1100" spc="-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Batista</a:t>
                      </a:r>
                      <a:r>
                        <a:rPr dirty="0" sz="110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20">
                          <a:latin typeface="Arial MT"/>
                          <a:cs typeface="Arial MT"/>
                        </a:rPr>
                        <a:t>Bento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ts val="1390"/>
                        </a:lnSpc>
                      </a:pPr>
                      <a:r>
                        <a:rPr dirty="0" sz="1200" spc="-10">
                          <a:latin typeface="Arial MT"/>
                          <a:cs typeface="Arial MT"/>
                        </a:rPr>
                        <a:t>45.359.526-</a:t>
                      </a:r>
                      <a:r>
                        <a:rPr dirty="0" sz="1200" spc="-50">
                          <a:latin typeface="Arial MT"/>
                          <a:cs typeface="Arial MT"/>
                        </a:rPr>
                        <a:t>X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ts val="1390"/>
                        </a:lnSpc>
                      </a:pPr>
                      <a:r>
                        <a:rPr dirty="0" sz="1200" spc="-10">
                          <a:latin typeface="Arial MT"/>
                          <a:cs typeface="Arial MT"/>
                        </a:rPr>
                        <a:t>06/06/1986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07010">
                <a:tc>
                  <a:txBody>
                    <a:bodyPr/>
                    <a:lstStyle/>
                    <a:p>
                      <a:pPr marL="67945">
                        <a:lnSpc>
                          <a:spcPts val="1390"/>
                        </a:lnSpc>
                      </a:pPr>
                      <a:r>
                        <a:rPr dirty="0" sz="1200" spc="-25" b="1">
                          <a:latin typeface="Arial"/>
                          <a:cs typeface="Arial"/>
                        </a:rPr>
                        <a:t>10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ts val="1275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Lara</a:t>
                      </a:r>
                      <a:r>
                        <a:rPr dirty="0" sz="11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Maria</a:t>
                      </a:r>
                      <a:r>
                        <a:rPr dirty="0" sz="11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11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Silva</a:t>
                      </a:r>
                      <a:r>
                        <a:rPr dirty="0" sz="11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Nascimento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ts val="1390"/>
                        </a:lnSpc>
                      </a:pPr>
                      <a:r>
                        <a:rPr dirty="0" sz="1200" spc="-10">
                          <a:latin typeface="Arial MT"/>
                          <a:cs typeface="Arial MT"/>
                        </a:rPr>
                        <a:t>37.605.352-</a:t>
                      </a:r>
                      <a:r>
                        <a:rPr dirty="0" sz="1200" spc="-50">
                          <a:latin typeface="Arial MT"/>
                          <a:cs typeface="Arial MT"/>
                        </a:rPr>
                        <a:t>5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ts val="1390"/>
                        </a:lnSpc>
                      </a:pPr>
                      <a:r>
                        <a:rPr dirty="0" sz="1200" spc="-10">
                          <a:latin typeface="Arial MT"/>
                          <a:cs typeface="Arial MT"/>
                        </a:rPr>
                        <a:t>07/09/1999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07010">
                <a:tc>
                  <a:txBody>
                    <a:bodyPr/>
                    <a:lstStyle/>
                    <a:p>
                      <a:pPr marL="67945">
                        <a:lnSpc>
                          <a:spcPts val="1390"/>
                        </a:lnSpc>
                      </a:pPr>
                      <a:r>
                        <a:rPr dirty="0" sz="1200" spc="-25" b="1">
                          <a:latin typeface="Arial"/>
                          <a:cs typeface="Arial"/>
                        </a:rPr>
                        <a:t>11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ts val="1275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Léia</a:t>
                      </a:r>
                      <a:r>
                        <a:rPr dirty="0" sz="110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20">
                          <a:latin typeface="Arial MT"/>
                          <a:cs typeface="Arial MT"/>
                        </a:rPr>
                        <a:t>Teodoro</a:t>
                      </a:r>
                      <a:r>
                        <a:rPr dirty="0" sz="11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Nascimento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ts val="1390"/>
                        </a:lnSpc>
                      </a:pPr>
                      <a:r>
                        <a:rPr dirty="0" sz="1200" spc="-10">
                          <a:latin typeface="Arial MT"/>
                          <a:cs typeface="Arial MT"/>
                        </a:rPr>
                        <a:t>27.471.835-</a:t>
                      </a:r>
                      <a:r>
                        <a:rPr dirty="0" sz="1200" spc="-50">
                          <a:latin typeface="Arial MT"/>
                          <a:cs typeface="Arial MT"/>
                        </a:rPr>
                        <a:t>2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ts val="1390"/>
                        </a:lnSpc>
                      </a:pPr>
                      <a:r>
                        <a:rPr dirty="0" sz="1200" spc="-10">
                          <a:latin typeface="Arial MT"/>
                          <a:cs typeface="Arial MT"/>
                        </a:rPr>
                        <a:t>25/02/1986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08279">
                <a:tc>
                  <a:txBody>
                    <a:bodyPr/>
                    <a:lstStyle/>
                    <a:p>
                      <a:pPr marL="67945">
                        <a:lnSpc>
                          <a:spcPts val="1405"/>
                        </a:lnSpc>
                      </a:pPr>
                      <a:r>
                        <a:rPr dirty="0" sz="1200" spc="-25" b="1">
                          <a:latin typeface="Arial"/>
                          <a:cs typeface="Arial"/>
                        </a:rPr>
                        <a:t>12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ts val="1290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Marcia</a:t>
                      </a:r>
                      <a:r>
                        <a:rPr dirty="0" sz="110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Gonçalves</a:t>
                      </a:r>
                      <a:r>
                        <a:rPr dirty="0" sz="11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Bezerra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ts val="1405"/>
                        </a:lnSpc>
                      </a:pPr>
                      <a:r>
                        <a:rPr dirty="0" sz="1200" spc="-10">
                          <a:latin typeface="Arial MT"/>
                          <a:cs typeface="Arial MT"/>
                        </a:rPr>
                        <a:t>46.601.651-</a:t>
                      </a:r>
                      <a:r>
                        <a:rPr dirty="0" sz="1200" spc="-50">
                          <a:latin typeface="Arial MT"/>
                          <a:cs typeface="Arial MT"/>
                        </a:rPr>
                        <a:t>7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ts val="1405"/>
                        </a:lnSpc>
                      </a:pPr>
                      <a:r>
                        <a:rPr dirty="0" sz="1200" spc="-10">
                          <a:latin typeface="Arial MT"/>
                          <a:cs typeface="Arial MT"/>
                        </a:rPr>
                        <a:t>28/04/1990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07010">
                <a:tc>
                  <a:txBody>
                    <a:bodyPr/>
                    <a:lstStyle/>
                    <a:p>
                      <a:pPr marL="67945">
                        <a:lnSpc>
                          <a:spcPts val="1390"/>
                        </a:lnSpc>
                      </a:pPr>
                      <a:r>
                        <a:rPr dirty="0" sz="1200" spc="-25" b="1">
                          <a:latin typeface="Arial"/>
                          <a:cs typeface="Arial"/>
                        </a:rPr>
                        <a:t>13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ts val="1275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Maria</a:t>
                      </a:r>
                      <a:r>
                        <a:rPr dirty="0" sz="1100" spc="-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Trindade</a:t>
                      </a:r>
                      <a:r>
                        <a:rPr dirty="0" sz="110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Oliveira</a:t>
                      </a:r>
                      <a:r>
                        <a:rPr dirty="0" sz="110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Silva</a:t>
                      </a:r>
                      <a:r>
                        <a:rPr dirty="0" sz="11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50">
                          <a:latin typeface="Arial MT"/>
                          <a:cs typeface="Arial MT"/>
                        </a:rPr>
                        <a:t>O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ts val="1390"/>
                        </a:lnSpc>
                      </a:pPr>
                      <a:r>
                        <a:rPr dirty="0" sz="1200" spc="-10">
                          <a:latin typeface="Arial MT"/>
                          <a:cs typeface="Arial MT"/>
                        </a:rPr>
                        <a:t>47.007.399-</a:t>
                      </a:r>
                      <a:r>
                        <a:rPr dirty="0" sz="1200" spc="-50">
                          <a:latin typeface="Arial MT"/>
                          <a:cs typeface="Arial MT"/>
                        </a:rPr>
                        <a:t>8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ts val="1390"/>
                        </a:lnSpc>
                      </a:pPr>
                      <a:r>
                        <a:rPr dirty="0" sz="1200" spc="-10">
                          <a:latin typeface="Arial MT"/>
                          <a:cs typeface="Arial MT"/>
                        </a:rPr>
                        <a:t>12/05/1983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08279">
                <a:tc>
                  <a:txBody>
                    <a:bodyPr/>
                    <a:lstStyle/>
                    <a:p>
                      <a:pPr marL="67945">
                        <a:lnSpc>
                          <a:spcPts val="1390"/>
                        </a:lnSpc>
                      </a:pPr>
                      <a:r>
                        <a:rPr dirty="0" sz="1200" spc="-25" b="1">
                          <a:latin typeface="Arial"/>
                          <a:cs typeface="Arial"/>
                        </a:rPr>
                        <a:t>14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ts val="1275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Marluce</a:t>
                      </a:r>
                      <a:r>
                        <a:rPr dirty="0" sz="11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11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Jesus</a:t>
                      </a:r>
                      <a:r>
                        <a:rPr dirty="0" sz="11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Menezes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ts val="1390"/>
                        </a:lnSpc>
                      </a:pPr>
                      <a:r>
                        <a:rPr dirty="0" sz="1200" spc="-10">
                          <a:latin typeface="Arial MT"/>
                          <a:cs typeface="Arial MT"/>
                        </a:rPr>
                        <a:t>39.694.748-</a:t>
                      </a:r>
                      <a:r>
                        <a:rPr dirty="0" sz="1200" spc="-50">
                          <a:latin typeface="Arial MT"/>
                          <a:cs typeface="Arial MT"/>
                        </a:rPr>
                        <a:t>7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ts val="1390"/>
                        </a:lnSpc>
                      </a:pPr>
                      <a:r>
                        <a:rPr dirty="0" sz="1200" spc="-10">
                          <a:latin typeface="Arial MT"/>
                          <a:cs typeface="Arial MT"/>
                        </a:rPr>
                        <a:t>12/02/1980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07010">
                <a:tc>
                  <a:txBody>
                    <a:bodyPr/>
                    <a:lstStyle/>
                    <a:p>
                      <a:pPr marL="67945">
                        <a:lnSpc>
                          <a:spcPts val="1390"/>
                        </a:lnSpc>
                      </a:pPr>
                      <a:r>
                        <a:rPr dirty="0" sz="1200" spc="-25" b="1">
                          <a:latin typeface="Arial"/>
                          <a:cs typeface="Arial"/>
                        </a:rPr>
                        <a:t>15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ts val="1275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Michele</a:t>
                      </a:r>
                      <a:r>
                        <a:rPr dirty="0" sz="11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Cristina</a:t>
                      </a:r>
                      <a:r>
                        <a:rPr dirty="0" sz="1100" spc="-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Adriano</a:t>
                      </a:r>
                      <a:r>
                        <a:rPr dirty="0" sz="1100" spc="-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Amorim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ts val="1390"/>
                        </a:lnSpc>
                      </a:pPr>
                      <a:r>
                        <a:rPr dirty="0" sz="1200" spc="-10">
                          <a:latin typeface="Arial MT"/>
                          <a:cs typeface="Arial MT"/>
                        </a:rPr>
                        <a:t>27.472.027-</a:t>
                      </a:r>
                      <a:r>
                        <a:rPr dirty="0" sz="1200" spc="-50">
                          <a:latin typeface="Arial MT"/>
                          <a:cs typeface="Arial MT"/>
                        </a:rPr>
                        <a:t>9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ts val="1390"/>
                        </a:lnSpc>
                      </a:pPr>
                      <a:r>
                        <a:rPr dirty="0" sz="1200" spc="-10">
                          <a:latin typeface="Arial MT"/>
                          <a:cs typeface="Arial MT"/>
                        </a:rPr>
                        <a:t>16/10/1980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07010">
                <a:tc>
                  <a:txBody>
                    <a:bodyPr/>
                    <a:lstStyle/>
                    <a:p>
                      <a:pPr marL="67945">
                        <a:lnSpc>
                          <a:spcPts val="1390"/>
                        </a:lnSpc>
                      </a:pPr>
                      <a:r>
                        <a:rPr dirty="0" sz="1200" spc="-25" b="1">
                          <a:latin typeface="Arial"/>
                          <a:cs typeface="Arial"/>
                        </a:rPr>
                        <a:t>16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ts val="1275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Priscila</a:t>
                      </a:r>
                      <a:r>
                        <a:rPr dirty="0" sz="11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11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Fatima</a:t>
                      </a:r>
                      <a:r>
                        <a:rPr dirty="0" sz="1100" spc="-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Gomes</a:t>
                      </a:r>
                      <a:r>
                        <a:rPr dirty="0" sz="11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Garcia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ts val="1390"/>
                        </a:lnSpc>
                      </a:pPr>
                      <a:r>
                        <a:rPr dirty="0" sz="1200" spc="-10">
                          <a:latin typeface="Arial MT"/>
                          <a:cs typeface="Arial MT"/>
                        </a:rPr>
                        <a:t>44.356.506-</a:t>
                      </a:r>
                      <a:r>
                        <a:rPr dirty="0" sz="1200" spc="-50">
                          <a:latin typeface="Arial MT"/>
                          <a:cs typeface="Arial MT"/>
                        </a:rPr>
                        <a:t>5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ts val="1390"/>
                        </a:lnSpc>
                      </a:pPr>
                      <a:r>
                        <a:rPr dirty="0" sz="1200" spc="-10">
                          <a:latin typeface="Arial MT"/>
                          <a:cs typeface="Arial MT"/>
                        </a:rPr>
                        <a:t>04/10/1987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08279">
                <a:tc>
                  <a:txBody>
                    <a:bodyPr/>
                    <a:lstStyle/>
                    <a:p>
                      <a:pPr marL="67945">
                        <a:lnSpc>
                          <a:spcPts val="1405"/>
                        </a:lnSpc>
                      </a:pPr>
                      <a:r>
                        <a:rPr dirty="0" sz="1200" spc="-25" b="1">
                          <a:latin typeface="Arial"/>
                          <a:cs typeface="Arial"/>
                        </a:rPr>
                        <a:t>17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ts val="1290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Sheila</a:t>
                      </a:r>
                      <a:r>
                        <a:rPr dirty="0" sz="11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11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Silva</a:t>
                      </a:r>
                      <a:r>
                        <a:rPr dirty="0" sz="11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Morais</a:t>
                      </a:r>
                      <a:r>
                        <a:rPr dirty="0" sz="11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20">
                          <a:latin typeface="Arial MT"/>
                          <a:cs typeface="Arial MT"/>
                        </a:rPr>
                        <a:t>Silva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ts val="1405"/>
                        </a:lnSpc>
                      </a:pPr>
                      <a:r>
                        <a:rPr dirty="0" sz="1200" spc="-10">
                          <a:latin typeface="Arial MT"/>
                          <a:cs typeface="Arial MT"/>
                        </a:rPr>
                        <a:t>52.851.383-</a:t>
                      </a:r>
                      <a:r>
                        <a:rPr dirty="0" sz="1200" spc="-50">
                          <a:latin typeface="Arial MT"/>
                          <a:cs typeface="Arial MT"/>
                        </a:rPr>
                        <a:t>7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ts val="1405"/>
                        </a:lnSpc>
                      </a:pPr>
                      <a:r>
                        <a:rPr dirty="0" sz="1200" spc="-10">
                          <a:latin typeface="Arial MT"/>
                          <a:cs typeface="Arial MT"/>
                        </a:rPr>
                        <a:t>18/02/1998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07010">
                <a:tc>
                  <a:txBody>
                    <a:bodyPr/>
                    <a:lstStyle/>
                    <a:p>
                      <a:pPr marL="67945">
                        <a:lnSpc>
                          <a:spcPts val="1390"/>
                        </a:lnSpc>
                      </a:pPr>
                      <a:r>
                        <a:rPr dirty="0" sz="1200" spc="-25" b="1">
                          <a:latin typeface="Arial"/>
                          <a:cs typeface="Arial"/>
                        </a:rPr>
                        <a:t>18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ts val="1275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Sueli</a:t>
                      </a:r>
                      <a:r>
                        <a:rPr dirty="0" sz="11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Matias</a:t>
                      </a:r>
                      <a:r>
                        <a:rPr dirty="0" sz="11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11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Silva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ts val="1390"/>
                        </a:lnSpc>
                      </a:pPr>
                      <a:r>
                        <a:rPr dirty="0" sz="1200" spc="-10">
                          <a:latin typeface="Arial MT"/>
                          <a:cs typeface="Arial MT"/>
                        </a:rPr>
                        <a:t>34.629.262-</a:t>
                      </a:r>
                      <a:r>
                        <a:rPr dirty="0" sz="1200" spc="-50">
                          <a:latin typeface="Arial MT"/>
                          <a:cs typeface="Arial MT"/>
                        </a:rPr>
                        <a:t>1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ts val="1390"/>
                        </a:lnSpc>
                      </a:pPr>
                      <a:r>
                        <a:rPr dirty="0" sz="1200" spc="-10">
                          <a:latin typeface="Arial MT"/>
                          <a:cs typeface="Arial MT"/>
                        </a:rPr>
                        <a:t>27/01/1985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08279">
                <a:tc>
                  <a:txBody>
                    <a:bodyPr/>
                    <a:lstStyle/>
                    <a:p>
                      <a:pPr marL="67945">
                        <a:lnSpc>
                          <a:spcPts val="1390"/>
                        </a:lnSpc>
                      </a:pPr>
                      <a:r>
                        <a:rPr dirty="0" sz="1200" spc="-25" b="1">
                          <a:latin typeface="Arial"/>
                          <a:cs typeface="Arial"/>
                        </a:rPr>
                        <a:t>19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ts val="1275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Thayná</a:t>
                      </a:r>
                      <a:r>
                        <a:rPr dirty="0" sz="11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Ligiane</a:t>
                      </a:r>
                      <a:r>
                        <a:rPr dirty="0" sz="11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11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Silva</a:t>
                      </a:r>
                      <a:r>
                        <a:rPr dirty="0" sz="110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Rocha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ts val="1390"/>
                        </a:lnSpc>
                      </a:pPr>
                      <a:r>
                        <a:rPr dirty="0" sz="1200" spc="-10">
                          <a:latin typeface="Arial MT"/>
                          <a:cs typeface="Arial MT"/>
                        </a:rPr>
                        <a:t>52.152.049-</a:t>
                      </a:r>
                      <a:r>
                        <a:rPr dirty="0" sz="1200" spc="-50">
                          <a:latin typeface="Arial MT"/>
                          <a:cs typeface="Arial MT"/>
                        </a:rPr>
                        <a:t>6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ts val="1390"/>
                        </a:lnSpc>
                      </a:pPr>
                      <a:r>
                        <a:rPr dirty="0" sz="1200" spc="-10">
                          <a:latin typeface="Arial MT"/>
                          <a:cs typeface="Arial MT"/>
                        </a:rPr>
                        <a:t>31/03/1997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07010">
                <a:tc>
                  <a:txBody>
                    <a:bodyPr/>
                    <a:lstStyle/>
                    <a:p>
                      <a:pPr marL="67945">
                        <a:lnSpc>
                          <a:spcPts val="1390"/>
                        </a:lnSpc>
                      </a:pPr>
                      <a:r>
                        <a:rPr dirty="0" sz="1200" spc="-25" b="1">
                          <a:latin typeface="Arial"/>
                          <a:cs typeface="Arial"/>
                        </a:rPr>
                        <a:t>20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ts val="1275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Zilene</a:t>
                      </a:r>
                      <a:r>
                        <a:rPr dirty="0" sz="11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11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Silva</a:t>
                      </a:r>
                      <a:r>
                        <a:rPr dirty="0" sz="11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Souza</a:t>
                      </a:r>
                      <a:r>
                        <a:rPr dirty="0" sz="11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Borges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ts val="1390"/>
                        </a:lnSpc>
                      </a:pPr>
                      <a:r>
                        <a:rPr dirty="0" sz="1200" spc="-10">
                          <a:latin typeface="Arial MT"/>
                          <a:cs typeface="Arial MT"/>
                        </a:rPr>
                        <a:t>35.171.129-</a:t>
                      </a:r>
                      <a:r>
                        <a:rPr dirty="0" sz="1200" spc="-50">
                          <a:latin typeface="Arial MT"/>
                          <a:cs typeface="Arial MT"/>
                        </a:rPr>
                        <a:t>6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ts val="1390"/>
                        </a:lnSpc>
                      </a:pPr>
                      <a:r>
                        <a:rPr dirty="0" sz="1200" spc="-10">
                          <a:latin typeface="Arial MT"/>
                          <a:cs typeface="Arial MT"/>
                        </a:rPr>
                        <a:t>07/08/1981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pic>
        <p:nvPicPr>
          <p:cNvPr id="4" name="object 4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172967" y="6769811"/>
            <a:ext cx="5927337" cy="790753"/>
          </a:xfrm>
          <a:prstGeom prst="rect">
            <a:avLst/>
          </a:prstGeom>
        </p:spPr>
      </p:pic>
      <p:pic>
        <p:nvPicPr>
          <p:cNvPr id="5" name="object 5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777364" y="128905"/>
            <a:ext cx="893800" cy="653415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AMAA</dc:creator>
  <dcterms:created xsi:type="dcterms:W3CDTF">2026-03-17T13:13:12Z</dcterms:created>
  <dcterms:modified xsi:type="dcterms:W3CDTF">2026-03-17T13:13:12Z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2026-03-17T00:00:00Z</vt:filetime>
  </property>
  <property fmtid="{D5CDD505-2E9C-101B-9397-08002B2CF9AE}" pid="3" name="Creator">
    <vt:lpwstr>Microsoft® Word 2019</vt:lpwstr>
  </property>
  <property fmtid="{D5CDD505-2E9C-101B-9397-08002B2CF9AE}" pid="4" name="LastSaved">
    <vt:filetime>2026-03-17T00:00:00Z</vt:filetime>
  </property>
  <property fmtid="{D5CDD505-2E9C-101B-9397-08002B2CF9AE}" pid="5" name="Producer">
    <vt:lpwstr>Microsoft® Word 2019</vt:lpwstr>
  </property>
</Properties>
</file>