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43800" cy="10668000"/>
  <p:notesSz cx="7543800" cy="1066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5785" y="3307080"/>
            <a:ext cx="6412230" cy="2240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1570" y="5974080"/>
            <a:ext cx="5280660" cy="2667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190" y="2453640"/>
            <a:ext cx="3281553" cy="7040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85057" y="2453640"/>
            <a:ext cx="3281553" cy="7040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190" y="426720"/>
            <a:ext cx="6789420" cy="1706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190" y="2453640"/>
            <a:ext cx="6789420" cy="7040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4892" y="9921240"/>
            <a:ext cx="2414016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190" y="9921240"/>
            <a:ext cx="1735074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31536" y="9921240"/>
            <a:ext cx="1735074" cy="533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emaaeducO1@tgmail.com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69515" y="1962911"/>
          <a:ext cx="6618605" cy="82619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79595"/>
                <a:gridCol w="2153285"/>
              </a:tblGrid>
              <a:tr h="255904"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90"/>
                        </a:spcBef>
                      </a:pPr>
                      <a:r>
                        <a:rPr dirty="0" sz="1150">
                          <a:latin typeface="Times New Roman"/>
                          <a:cs typeface="Times New Roman"/>
                        </a:rPr>
                        <a:t>Razão</a:t>
                      </a:r>
                      <a:r>
                        <a:rPr dirty="0" sz="1150" spc="1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50" spc="-10">
                          <a:latin typeface="Times New Roman"/>
                          <a:cs typeface="Times New Roman"/>
                        </a:rPr>
                        <a:t>Social: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223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1150" spc="-10">
                          <a:latin typeface="Times New Roman"/>
                          <a:cs typeface="Times New Roman"/>
                        </a:rPr>
                        <a:t>CNPJ: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540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FLORIS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ESCRITÓRIO</a:t>
                      </a:r>
                      <a:r>
                        <a:rPr dirty="0" sz="10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CONTÁBIL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49.065.683/0001-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54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MARIDOS</a:t>
                      </a:r>
                      <a:r>
                        <a:rPr dirty="0" sz="10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ALUGLTL</a:t>
                      </a:r>
                      <a:r>
                        <a:rPr dirty="0" sz="10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465">
                          <a:latin typeface="Times New Roman"/>
                          <a:cs typeface="Times New Roman"/>
                        </a:rPr>
                        <a:t>—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JOSE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HORACIO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SILVA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30.169.651/0001-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CASA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TINTAS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IZUMI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10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40">
                          <a:solidFill>
                            <a:srgbClr val="000113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35">
                          <a:solidFill>
                            <a:srgbClr val="000113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03.903.123/0001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PLASFER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COMERCIO</a:t>
                      </a:r>
                      <a:r>
                        <a:rPr dirty="0" sz="10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MATERIAIS</a:t>
                      </a:r>
                      <a:r>
                        <a:rPr dirty="0" sz="100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30" i="1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ARA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CONSTRUÇAO</a:t>
                      </a:r>
                      <a:r>
                        <a:rPr dirty="0" sz="10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03.087.</a:t>
                      </a:r>
                      <a:r>
                        <a:rPr dirty="0" sz="1000" spc="-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782/0001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GASDEL</a:t>
                      </a:r>
                      <a:r>
                        <a:rPr dirty="0" sz="10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COMERCIO</a:t>
                      </a:r>
                      <a:r>
                        <a:rPr dirty="0" sz="10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GAS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LTDA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EPP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23.540.829/0001-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82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ELENISE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CRISTINA</a:t>
                      </a:r>
                      <a:r>
                        <a:rPr dirty="0" sz="10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MARQUES</a:t>
                      </a:r>
                      <a:r>
                        <a:rPr dirty="0" sz="100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509">
                          <a:solidFill>
                            <a:srgbClr val="000016"/>
                          </a:solidFill>
                          <a:latin typeface="Times New Roman"/>
                          <a:cs typeface="Times New Roman"/>
                        </a:rPr>
                        <a:t>—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04.143.015/0001-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60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ESDRAS</a:t>
                      </a:r>
                      <a:r>
                        <a:rPr dirty="0" sz="10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PAPELARIA</a:t>
                      </a:r>
                      <a:r>
                        <a:rPr dirty="0" sz="10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solidFill>
                            <a:srgbClr val="262626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25">
                          <a:solidFill>
                            <a:srgbClr val="26262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PRODUTO</a:t>
                      </a:r>
                      <a:r>
                        <a:rPr dirty="0" sz="1000" spc="-1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LIMPEZA</a:t>
                      </a:r>
                      <a:r>
                        <a:rPr dirty="0" sz="10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EM</a:t>
                      </a:r>
                      <a:r>
                        <a:rPr dirty="0" sz="10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GERAL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30.311.247/0001-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90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BRASMED</a:t>
                      </a:r>
                      <a:r>
                        <a:rPr dirty="0" sz="10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MEDICINA</a:t>
                      </a:r>
                      <a:r>
                        <a:rPr dirty="0" sz="10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OCUPACIONAL</a:t>
                      </a:r>
                      <a:r>
                        <a:rPr dirty="0" sz="10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06.3fi5.173/0001-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LUCIANA</a:t>
                      </a:r>
                      <a:r>
                        <a:rPr dirty="0" sz="1000" spc="8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VIEIRA</a:t>
                      </a:r>
                      <a:r>
                        <a:rPr dirty="0" sz="10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SANTOS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MATERIAIS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CONSTRUCAO</a:t>
                      </a:r>
                      <a:r>
                        <a:rPr dirty="0" sz="10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09.522.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182/0001-35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JER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DEPOSITO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solidFill>
                            <a:srgbClr val="0A0A0A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solidFill>
                            <a:srgbClr val="0A0A0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MATERIAIS</a:t>
                      </a:r>
                      <a:r>
                        <a:rPr dirty="0" sz="10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CONSTRUCAO</a:t>
                      </a:r>
                      <a:r>
                        <a:rPr dirty="0" sz="10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EIRELI </a:t>
                      </a:r>
                      <a:r>
                        <a:rPr dirty="0" sz="1000">
                          <a:solidFill>
                            <a:srgbClr val="241C05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45">
                          <a:solidFill>
                            <a:srgbClr val="241C05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solidFill>
                            <a:srgbClr val="000018"/>
                          </a:solidFill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21.248.289/0001-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COMERCIO</a:t>
                      </a:r>
                      <a:r>
                        <a:rPr dirty="0" sz="10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MAT.</a:t>
                      </a:r>
                      <a:r>
                        <a:rPr dirty="0" sz="1000" spc="5">
                          <a:solidFill>
                            <a:srgbClr val="08080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 i="1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ARA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CONSTRUCAO</a:t>
                      </a:r>
                      <a:r>
                        <a:rPr dirty="0" sz="10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3001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49.285.141/0001-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97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AMELIA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WATANABE</a:t>
                      </a:r>
                      <a:r>
                        <a:rPr dirty="0" sz="10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solidFill>
                            <a:srgbClr val="071126"/>
                          </a:solidFill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000" spc="-60">
                          <a:solidFill>
                            <a:srgbClr val="071126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solidFill>
                            <a:srgbClr val="030303"/>
                          </a:solidFill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96.235.346/0001-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48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SABESP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43.</a:t>
                      </a:r>
                      <a:r>
                        <a:rPr dirty="0" sz="100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776.517/0001-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80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EDP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SÀO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PAULO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DISTRIBUIÇÃO</a:t>
                      </a:r>
                      <a:r>
                        <a:rPr dirty="0" sz="1000" spc="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ENERGIA</a:t>
                      </a:r>
                      <a:r>
                        <a:rPr dirty="0" sz="10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S.A.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02.302.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100/0001-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TELEFÔNICA</a:t>
                      </a:r>
                      <a:r>
                        <a:rPr dirty="0" sz="10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BRASIL</a:t>
                      </a:r>
                      <a:r>
                        <a:rPr dirty="0" sz="10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S.A.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dirty="0" sz="10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VIVO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S.A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02.</a:t>
                      </a:r>
                      <a:r>
                        <a:rPr dirty="0" sz="1000" spc="-11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558.157/001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400">
                          <a:solidFill>
                            <a:srgbClr val="000024"/>
                          </a:solidFill>
                          <a:latin typeface="Times New Roman"/>
                          <a:cs typeface="Times New Roman"/>
                        </a:rPr>
                        <a:t>—</a:t>
                      </a:r>
                      <a:r>
                        <a:rPr dirty="0" sz="1000" spc="-25">
                          <a:solidFill>
                            <a:srgbClr val="000024"/>
                          </a:solidFill>
                          <a:latin typeface="Times New Roman"/>
                          <a:cs typeface="Times New Roman"/>
                        </a:rPr>
                        <a:t>62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31140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SODEXO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69.034.668/0001-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86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SALES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EQUIP.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PRODUTOS</a:t>
                      </a:r>
                      <a:r>
                        <a:rPr dirty="0" sz="10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HIGIENE</a:t>
                      </a:r>
                      <a:r>
                        <a:rPr dirty="0" sz="10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PROF.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08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10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290.557/0001-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68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08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DESTAK</a:t>
                      </a:r>
                      <a:r>
                        <a:rPr dirty="0" sz="10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SL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08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17.592.879/0001-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08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GUARUTONER</a:t>
                      </a:r>
                      <a:r>
                        <a:rPr dirty="0" sz="1000" spc="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SUMPRIM</a:t>
                      </a:r>
                      <a:r>
                        <a:rPr dirty="0" sz="10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SERV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IMPRESSORA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29.618.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710/0001-41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INFOGLE</a:t>
                      </a:r>
                      <a:r>
                        <a:rPr dirty="0" sz="1000" spc="19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INFOHIÁTICA</a:t>
                      </a:r>
                      <a:r>
                        <a:rPr dirty="0" sz="1000" spc="2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33.317</a:t>
                      </a:r>
                      <a:r>
                        <a:rPr dirty="0" sz="10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551/0001-32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45">
                          <a:latin typeface="Times New Roman"/>
                          <a:cs typeface="Times New Roman"/>
                        </a:rPr>
                        <a:t>F.</a:t>
                      </a:r>
                      <a:r>
                        <a:rPr dirty="0" sz="1000" spc="-1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000" spc="-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DOS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SANTYOS</a:t>
                      </a:r>
                      <a:r>
                        <a:rPr dirty="0" sz="100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PORTAS</a:t>
                      </a:r>
                      <a:r>
                        <a:rPr dirty="0" sz="10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65">
                          <a:solidFill>
                            <a:srgbClr val="1F1F1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PORTÕES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21.080.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722/0001-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IVANILSON</a:t>
                      </a:r>
                      <a:r>
                        <a:rPr dirty="0" sz="10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PEREIRA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MELO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21.440.093/0001-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45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PERFECCI</a:t>
                      </a:r>
                      <a:r>
                        <a:rPr dirty="0" sz="10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SOLUÇÔES</a:t>
                      </a:r>
                      <a:r>
                        <a:rPr dirty="0" sz="10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EM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TI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23.921,231/0001-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ARIANE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FERNANDA</a:t>
                      </a:r>
                      <a:r>
                        <a:rPr dirty="0" sz="1000" spc="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SIDLAUSKAS</a:t>
                      </a:r>
                      <a:r>
                        <a:rPr dirty="0" sz="1000" spc="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OLIVEIRA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BARTH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30.629.963/0001-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10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NEICE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FERREIRA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SILVA JUNIOR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27.347.744/0001-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33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NEW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SOLUTION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SERV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14.692.567/0001-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80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RICARDO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 COSTA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ROCHA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24.168.588/0001/55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FABRICA</a:t>
                      </a:r>
                      <a:r>
                        <a:rPr dirty="0" sz="1000" spc="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EDU.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IND.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BRINQUEDOS</a:t>
                      </a:r>
                      <a:r>
                        <a:rPr dirty="0" sz="1000" spc="8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EDUC.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LTDA -</a:t>
                      </a:r>
                      <a:r>
                        <a:rPr dirty="0" sz="10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08.263.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106/0001-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90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FRIP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sz="10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BRINQUEDOS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solidFill>
                            <a:srgbClr val="77524D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50">
                          <a:solidFill>
                            <a:srgbClr val="77524D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MOVEIS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22.767.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555/0001-48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S.O.S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ELIANE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GASPAROTTO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MEDEIROS</a:t>
                      </a:r>
                      <a:r>
                        <a:rPr dirty="0" sz="1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MOVEIS</a:t>
                      </a:r>
                      <a:r>
                        <a:rPr dirty="0" sz="10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440">
                          <a:latin typeface="Times New Roman"/>
                          <a:cs typeface="Times New Roman"/>
                        </a:rPr>
                        <a:t>—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ME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02.573.676/0001-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08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XZ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INFORMATICA</a:t>
                      </a:r>
                      <a:r>
                        <a:rPr dirty="0" sz="100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39.953.600/000J-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00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VIA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VAREJO 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S/A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33.041.260/1040-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BRASIL</a:t>
                      </a:r>
                      <a:r>
                        <a:rPr dirty="0" sz="10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INTER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ELETRO. E</a:t>
                      </a:r>
                      <a:r>
                        <a:rPr dirty="0" sz="10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INFORMATICA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000" spc="-125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0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7.642.282/0001-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23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143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CANTINHO</a:t>
                      </a:r>
                      <a:r>
                        <a:rPr dirty="0" sz="1000" spc="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MEU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i="1">
                          <a:latin typeface="Times New Roman"/>
                          <a:cs typeface="Times New Roman"/>
                        </a:rPr>
                        <a:t>COM.</a:t>
                      </a:r>
                      <a:r>
                        <a:rPr dirty="0" sz="1000" spc="15" i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0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MOV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 2018</a:t>
                      </a:r>
                      <a:r>
                        <a:rPr dirty="0" sz="1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EIRELLI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30.981.596/0001-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19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109220">
                        <a:lnSpc>
                          <a:spcPts val="1175"/>
                        </a:lnSpc>
                        <a:spcBef>
                          <a:spcPts val="425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CSA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0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EDUC.</a:t>
                      </a:r>
                      <a:r>
                        <a:rPr dirty="0" sz="10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BRINQ</a:t>
                      </a:r>
                      <a:r>
                        <a:rPr dirty="0" sz="1000" spc="20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EDUC</a:t>
                      </a:r>
                      <a:r>
                        <a:rPr dirty="0" sz="1000" spc="19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solidFill>
                            <a:srgbClr val="9A934F"/>
                          </a:solidFill>
                          <a:latin typeface="Times New Roman"/>
                          <a:cs typeface="Times New Roman"/>
                        </a:rPr>
                        <a:t>UNIP</a:t>
                      </a:r>
                      <a:r>
                        <a:rPr dirty="0" sz="1000" spc="15">
                          <a:solidFill>
                            <a:srgbClr val="9A934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21.895.635/0001-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74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  <a:tr h="231140"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BESTPLAY</a:t>
                      </a:r>
                      <a:r>
                        <a:rPr dirty="0" sz="10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BRINQ.</a:t>
                      </a:r>
                      <a:r>
                        <a:rPr dirty="0" sz="10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0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REVEST.</a:t>
                      </a:r>
                      <a:r>
                        <a:rPr dirty="0" sz="10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00" spc="-20">
                          <a:latin typeface="Times New Roman"/>
                          <a:cs typeface="Times New Roman"/>
                        </a:rPr>
                        <a:t>LTDA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0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00" spc="-10">
                          <a:latin typeface="Times New Roman"/>
                          <a:cs typeface="Times New Roman"/>
                        </a:rPr>
                        <a:t>35.287.052/0001-</a:t>
                      </a:r>
                      <a:r>
                        <a:rPr dirty="0" sz="1000" spc="-25">
                          <a:latin typeface="Times New Roman"/>
                          <a:cs typeface="Times New Roman"/>
                        </a:rPr>
                        <a:t>75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3975">
                    <a:lnL w="9525">
                      <a:solidFill>
                        <a:srgbClr val="231C2B"/>
                      </a:solidFill>
                      <a:prstDash val="solid"/>
                    </a:lnL>
                    <a:lnR w="9525">
                      <a:solidFill>
                        <a:srgbClr val="231C2B"/>
                      </a:solidFill>
                      <a:prstDash val="solid"/>
                    </a:lnR>
                    <a:lnT w="9525">
                      <a:solidFill>
                        <a:srgbClr val="231C2B"/>
                      </a:solidFill>
                      <a:prstDash val="solid"/>
                    </a:lnT>
                    <a:lnB w="9525">
                      <a:solidFill>
                        <a:srgbClr val="231C2B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402769" y="809243"/>
            <a:ext cx="5378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125" i="1">
                <a:solidFill>
                  <a:srgbClr val="038003"/>
                </a:solidFill>
                <a:latin typeface="Arial"/>
                <a:cs typeface="Arial"/>
              </a:rPr>
              <a:t>'</a:t>
            </a:r>
            <a:r>
              <a:rPr dirty="0" sz="800" spc="125" i="1">
                <a:solidFill>
                  <a:srgbClr val="C62A5B"/>
                </a:solidFill>
                <a:latin typeface="Arial"/>
                <a:cs typeface="Arial"/>
              </a:rPr>
              <a:t>!</a:t>
            </a:r>
            <a:r>
              <a:rPr dirty="0" sz="800" spc="-25" i="1">
                <a:solidFill>
                  <a:srgbClr val="C62A5B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E95662"/>
                </a:solidFill>
                <a:latin typeface="Arial"/>
                <a:cs typeface="Arial"/>
              </a:rPr>
              <a:t>Ü''</a:t>
            </a:r>
            <a:r>
              <a:rPr dirty="0" sz="800" i="1">
                <a:solidFill>
                  <a:srgbClr val="DD0C4F"/>
                </a:solidFill>
                <a:latin typeface="Arial"/>
                <a:cs typeface="Arial"/>
              </a:rPr>
              <a:t>!-.‘’!-</a:t>
            </a:r>
            <a:r>
              <a:rPr dirty="0" sz="800" spc="-25" i="1">
                <a:solidFill>
                  <a:srgbClr val="DD0C4F"/>
                </a:solidFill>
                <a:latin typeface="Arial"/>
                <a:cs typeface="Arial"/>
              </a:rPr>
              <a:t>“'</a:t>
            </a:r>
            <a:r>
              <a:rPr dirty="0" sz="800" spc="-25" i="1">
                <a:solidFill>
                  <a:srgbClr val="D16775"/>
                </a:solidFill>
                <a:latin typeface="Arial"/>
                <a:cs typeface="Arial"/>
              </a:rPr>
              <a:t>›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191525" y="809243"/>
            <a:ext cx="4123054" cy="62928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272415" marR="5080" indent="-260350">
              <a:lnSpc>
                <a:spcPct val="102499"/>
              </a:lnSpc>
              <a:spcBef>
                <a:spcPts val="75"/>
              </a:spcBef>
              <a:tabLst>
                <a:tab pos="1268095" algn="l"/>
                <a:tab pos="3480435" algn="l"/>
              </a:tabLst>
            </a:pPr>
            <a:r>
              <a:rPr dirty="0" sz="800" spc="50">
                <a:solidFill>
                  <a:srgbClr val="000813"/>
                </a:solidFill>
                <a:latin typeface="Arial MT"/>
                <a:cs typeface="Arial MT"/>
              </a:rPr>
              <a:t>xsoc</a:t>
            </a:r>
            <a:r>
              <a:rPr dirty="0" sz="800" spc="-120">
                <a:solidFill>
                  <a:srgbClr val="000813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F6069"/>
                </a:solidFill>
                <a:latin typeface="Arial MT"/>
                <a:cs typeface="Arial MT"/>
              </a:rPr>
              <a:t>i+aczTo</a:t>
            </a:r>
            <a:r>
              <a:rPr dirty="0" sz="800" spc="175">
                <a:solidFill>
                  <a:srgbClr val="1F6069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elos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55">
                <a:solidFill>
                  <a:srgbClr val="080808"/>
                </a:solidFill>
                <a:latin typeface="Arial MT"/>
                <a:cs typeface="Arial MT"/>
              </a:rPr>
              <a:t>T7o›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	</a:t>
            </a:r>
            <a:r>
              <a:rPr dirty="0" sz="800">
                <a:solidFill>
                  <a:srgbClr val="111111"/>
                </a:solidFill>
                <a:latin typeface="Arial MT"/>
                <a:cs typeface="Arial MT"/>
              </a:rPr>
              <a:t>/cz›”ex</a:t>
            </a:r>
            <a:r>
              <a:rPr dirty="0" sz="800" spc="33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F1100"/>
                </a:solidFill>
                <a:latin typeface="Arial MT"/>
                <a:cs typeface="Arial MT"/>
              </a:rPr>
              <a:t>dez</a:t>
            </a:r>
            <a:r>
              <a:rPr dirty="0" sz="800" spc="-15">
                <a:solidFill>
                  <a:srgbClr val="0F1100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3F3F3F"/>
                </a:solidFill>
                <a:latin typeface="Arial MT"/>
                <a:cs typeface="Arial MT"/>
              </a:rPr>
              <a:t>›”cy</a:t>
            </a:r>
            <a:r>
              <a:rPr dirty="0" sz="800" spc="254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165">
                <a:latin typeface="Arial MT"/>
                <a:cs typeface="Arial MT"/>
              </a:rPr>
              <a:t>  </a:t>
            </a:r>
            <a:r>
              <a:rPr dirty="0" sz="800">
                <a:latin typeface="Arial MT"/>
                <a:cs typeface="Arial MT"/>
              </a:rPr>
              <a:t>Z7exett1'oÚ'zyrte›zfo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25">
                <a:solidFill>
                  <a:srgbClr val="1641A0"/>
                </a:solidFill>
                <a:latin typeface="Arial MT"/>
                <a:cs typeface="Arial MT"/>
              </a:rPr>
              <a:t>do</a:t>
            </a:r>
            <a:r>
              <a:rPr dirty="0" sz="800">
                <a:solidFill>
                  <a:srgbClr val="1641A0"/>
                </a:solidFill>
                <a:latin typeface="Arial MT"/>
                <a:cs typeface="Arial MT"/>
              </a:rPr>
              <a:t>	</a:t>
            </a:r>
            <a:r>
              <a:rPr dirty="0" sz="800">
                <a:latin typeface="Arial MT"/>
                <a:cs typeface="Arial MT"/>
              </a:rPr>
              <a:t>¿/t‹zz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175">
                <a:solidFill>
                  <a:srgbClr val="5080AE"/>
                </a:solidFill>
                <a:latin typeface="Arial MT"/>
                <a:cs typeface="Arial MT"/>
              </a:rPr>
              <a:t>UzzY </a:t>
            </a:r>
            <a:r>
              <a:rPr dirty="0" sz="800">
                <a:latin typeface="Arial MT"/>
                <a:cs typeface="Arial MT"/>
              </a:rPr>
              <a:t>Avenida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Lydia</a:t>
            </a:r>
            <a:r>
              <a:rPr dirty="0" sz="800" spc="1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9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Jesus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Mendonç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02B5B"/>
                </a:solidFill>
                <a:latin typeface="Arial MT"/>
                <a:cs typeface="Arial MT"/>
              </a:rPr>
              <a:t>a.</a:t>
            </a:r>
            <a:r>
              <a:rPr dirty="0" sz="800" spc="35">
                <a:solidFill>
                  <a:srgbClr val="002B5B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1146</a:t>
            </a:r>
            <a:r>
              <a:rPr dirty="0" sz="800" spc="125">
                <a:latin typeface="Arial MT"/>
                <a:cs typeface="Arial MT"/>
              </a:rPr>
              <a:t> </a:t>
            </a:r>
            <a:r>
              <a:rPr dirty="0" sz="800" spc="-320">
                <a:solidFill>
                  <a:srgbClr val="85623D"/>
                </a:solidFill>
                <a:latin typeface="Arial MT"/>
                <a:cs typeface="Arial MT"/>
              </a:rPr>
              <a:t>—</a:t>
            </a:r>
            <a:r>
              <a:rPr dirty="0" sz="800" spc="75">
                <a:solidFill>
                  <a:srgbClr val="85623D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Água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Azul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 spc="-345">
                <a:solidFill>
                  <a:srgbClr val="161A00"/>
                </a:solidFill>
                <a:latin typeface="Arial MT"/>
                <a:cs typeface="Arial MT"/>
              </a:rPr>
              <a:t>—</a:t>
            </a:r>
            <a:r>
              <a:rPr dirty="0" sz="800" spc="85">
                <a:solidFill>
                  <a:srgbClr val="161A0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Guar</a:t>
            </a:r>
            <a:r>
              <a:rPr dirty="0" sz="800" spc="-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ulhos/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SP...</a:t>
            </a:r>
            <a:endParaRPr sz="800">
              <a:latin typeface="Arial MT"/>
              <a:cs typeface="Arial MT"/>
            </a:endParaRPr>
          </a:p>
          <a:p>
            <a:pPr algn="ctr" marR="179070">
              <a:lnSpc>
                <a:spcPct val="100000"/>
              </a:lnSpc>
            </a:pPr>
            <a:r>
              <a:rPr dirty="0" sz="800" spc="-55">
                <a:latin typeface="Arial MT"/>
                <a:cs typeface="Arial MT"/>
              </a:rPr>
              <a:t>TELEFONE.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3988-</a:t>
            </a:r>
            <a:r>
              <a:rPr dirty="0" sz="800" spc="-20">
                <a:latin typeface="Arial MT"/>
                <a:cs typeface="Arial MT"/>
              </a:rPr>
              <a:t>2082</a:t>
            </a:r>
            <a:endParaRPr sz="800">
              <a:latin typeface="Arial MT"/>
              <a:cs typeface="Arial MT"/>
            </a:endParaRPr>
          </a:p>
          <a:p>
            <a:pPr algn="ctr" marL="1186815" marR="1342390">
              <a:lnSpc>
                <a:spcPts val="890"/>
              </a:lnSpc>
              <a:spcBef>
                <a:spcPts val="90"/>
              </a:spcBef>
            </a:pPr>
            <a:r>
              <a:rPr dirty="0" sz="800" spc="-10">
                <a:latin typeface="Arial MT"/>
                <a:cs typeface="Arial MT"/>
              </a:rPr>
              <a:t>E-</a:t>
            </a:r>
            <a:r>
              <a:rPr dirty="0" sz="800">
                <a:latin typeface="Arial MT"/>
                <a:cs typeface="Arial MT"/>
              </a:rPr>
              <a:t>mail: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  <a:hlinkClick r:id="rId2"/>
              </a:rPr>
              <a:t>emaaeducO1@tgmail.com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CNPJ:</a:t>
            </a:r>
            <a:r>
              <a:rPr dirty="0" sz="800" spc="180">
                <a:latin typeface="Arial MT"/>
                <a:cs typeface="Arial MT"/>
              </a:rPr>
              <a:t>  </a:t>
            </a:r>
            <a:r>
              <a:rPr dirty="0" sz="800">
                <a:latin typeface="Arial MT"/>
                <a:cs typeface="Arial MT"/>
              </a:rPr>
              <a:t>08.953.367/0004-</a:t>
            </a:r>
            <a:r>
              <a:rPr dirty="0" sz="800" spc="-25">
                <a:latin typeface="Arial MT"/>
                <a:cs typeface="Arial MT"/>
              </a:rPr>
              <a:t>84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715592" y="1690116"/>
            <a:ext cx="23495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LISTA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FORNECEDORES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2025-05-19T15:22:38Z</dcterms:created>
  <dcterms:modified xsi:type="dcterms:W3CDTF">2025-05-19T15:22:38Z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2025-05-19T00:00:00Z</vt:filetime>
  </property>
  <property fmtid="{D5CDD505-2E9C-101B-9397-08002B2CF9AE}" pid="3" name="Producer">
    <vt:lpwstr>EPSON Scan</vt:lpwstr>
  </property>
  <property fmtid="{D5CDD505-2E9C-101B-9397-08002B2CF9AE}" pid="4" name="LastSaved">
    <vt:filetime>2025-05-19T00:00:00Z</vt:filetime>
  </property>
</Properties>
</file>