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43800" cy="10668000"/>
  <p:notesSz cx="7543800" cy="1066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5785" y="3307080"/>
            <a:ext cx="6412230" cy="2240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1570" y="5974080"/>
            <a:ext cx="5280660" cy="266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190" y="2453640"/>
            <a:ext cx="3281553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85057" y="2453640"/>
            <a:ext cx="3281553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39074" y="252984"/>
            <a:ext cx="0" cy="10128885"/>
          </a:xfrm>
          <a:custGeom>
            <a:avLst/>
            <a:gdLst/>
            <a:ahLst/>
            <a:cxnLst/>
            <a:rect l="l" t="t" r="r" b="b"/>
            <a:pathLst>
              <a:path w="0" h="10128885">
                <a:moveTo>
                  <a:pt x="0" y="10128504"/>
                </a:moveTo>
                <a:lnTo>
                  <a:pt x="0" y="0"/>
                </a:lnTo>
              </a:path>
            </a:pathLst>
          </a:custGeom>
          <a:ln w="21318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185949" y="252984"/>
            <a:ext cx="0" cy="10128885"/>
          </a:xfrm>
          <a:custGeom>
            <a:avLst/>
            <a:gdLst/>
            <a:ahLst/>
            <a:cxnLst/>
            <a:rect l="l" t="t" r="r" b="b"/>
            <a:pathLst>
              <a:path w="0" h="10128885">
                <a:moveTo>
                  <a:pt x="0" y="10128504"/>
                </a:moveTo>
                <a:lnTo>
                  <a:pt x="0" y="0"/>
                </a:lnTo>
              </a:path>
            </a:pathLst>
          </a:custGeom>
          <a:ln w="21318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28415" y="263652"/>
            <a:ext cx="6968490" cy="0"/>
          </a:xfrm>
          <a:custGeom>
            <a:avLst/>
            <a:gdLst/>
            <a:ahLst/>
            <a:cxnLst/>
            <a:rect l="l" t="t" r="r" b="b"/>
            <a:pathLst>
              <a:path w="6968490" h="0">
                <a:moveTo>
                  <a:pt x="0" y="0"/>
                </a:moveTo>
                <a:lnTo>
                  <a:pt x="6968196" y="0"/>
                </a:lnTo>
              </a:path>
            </a:pathLst>
          </a:custGeom>
          <a:ln w="21336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28415" y="10370819"/>
            <a:ext cx="6968490" cy="0"/>
          </a:xfrm>
          <a:custGeom>
            <a:avLst/>
            <a:gdLst/>
            <a:ahLst/>
            <a:cxnLst/>
            <a:rect l="l" t="t" r="r" b="b"/>
            <a:pathLst>
              <a:path w="6968490" h="0">
                <a:moveTo>
                  <a:pt x="0" y="0"/>
                </a:moveTo>
                <a:lnTo>
                  <a:pt x="6968196" y="0"/>
                </a:lnTo>
              </a:path>
            </a:pathLst>
          </a:custGeom>
          <a:ln w="21336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149403" y="307848"/>
            <a:ext cx="0" cy="9985375"/>
          </a:xfrm>
          <a:custGeom>
            <a:avLst/>
            <a:gdLst/>
            <a:ahLst/>
            <a:cxnLst/>
            <a:rect l="l" t="t" r="r" b="b"/>
            <a:pathLst>
              <a:path w="0" h="9985375">
                <a:moveTo>
                  <a:pt x="0" y="9985248"/>
                </a:moveTo>
                <a:lnTo>
                  <a:pt x="0" y="0"/>
                </a:lnTo>
              </a:path>
            </a:pathLst>
          </a:custGeom>
          <a:ln w="3175">
            <a:solidFill>
              <a:srgbClr val="1C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322827" y="306323"/>
            <a:ext cx="6837680" cy="0"/>
          </a:xfrm>
          <a:custGeom>
            <a:avLst/>
            <a:gdLst/>
            <a:ahLst/>
            <a:cxnLst/>
            <a:rect l="l" t="t" r="r" b="b"/>
            <a:pathLst>
              <a:path w="6837680" h="0">
                <a:moveTo>
                  <a:pt x="0" y="0"/>
                </a:moveTo>
                <a:lnTo>
                  <a:pt x="6837237" y="0"/>
                </a:lnTo>
              </a:path>
            </a:pathLst>
          </a:custGeom>
          <a:ln w="3175">
            <a:solidFill>
              <a:srgbClr val="1C1F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02485" y="1091184"/>
            <a:ext cx="5019048" cy="14935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46989" y="9893807"/>
            <a:ext cx="24364" cy="94487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74901" y="9384791"/>
            <a:ext cx="67001" cy="8839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14077" y="7583424"/>
            <a:ext cx="1985691" cy="323088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471770" y="9342119"/>
            <a:ext cx="97457" cy="88391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98763" y="9957815"/>
            <a:ext cx="1522769" cy="13411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65679" y="9994391"/>
            <a:ext cx="197959" cy="1950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190" y="426720"/>
            <a:ext cx="6789420" cy="1706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190" y="2453640"/>
            <a:ext cx="6789420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4892" y="9921240"/>
            <a:ext cx="2414016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190" y="9921240"/>
            <a:ext cx="1735074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1536" y="9921240"/>
            <a:ext cx="1735074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266774" y="1210310"/>
            <a:ext cx="3465195" cy="5041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dirty="0" sz="750" spc="85">
                <a:latin typeface="Calibri"/>
                <a:cs typeface="Calibri"/>
              </a:rPr>
              <a:t>Avenida</a:t>
            </a:r>
            <a:r>
              <a:rPr dirty="0" sz="750" spc="60">
                <a:latin typeface="Calibri"/>
                <a:cs typeface="Calibri"/>
              </a:rPr>
              <a:t> </a:t>
            </a:r>
            <a:r>
              <a:rPr dirty="0" sz="750" spc="85">
                <a:latin typeface="Calibri"/>
                <a:cs typeface="Calibri"/>
              </a:rPr>
              <a:t>Lydia</a:t>
            </a:r>
            <a:r>
              <a:rPr dirty="0" sz="750" spc="30">
                <a:latin typeface="Calibri"/>
                <a:cs typeface="Calibri"/>
              </a:rPr>
              <a:t> </a:t>
            </a:r>
            <a:r>
              <a:rPr dirty="0" sz="750" spc="100">
                <a:latin typeface="Calibri"/>
                <a:cs typeface="Calibri"/>
              </a:rPr>
              <a:t>de</a:t>
            </a:r>
            <a:r>
              <a:rPr dirty="0" sz="750" spc="80">
                <a:latin typeface="Calibri"/>
                <a:cs typeface="Calibri"/>
              </a:rPr>
              <a:t> </a:t>
            </a:r>
            <a:r>
              <a:rPr dirty="0" sz="750" spc="60">
                <a:solidFill>
                  <a:srgbClr val="3B3B3B"/>
                </a:solidFill>
                <a:latin typeface="Calibri"/>
                <a:cs typeface="Calibri"/>
              </a:rPr>
              <a:t>Jesus</a:t>
            </a:r>
            <a:r>
              <a:rPr dirty="0" sz="750" spc="7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750" spc="90">
                <a:latin typeface="Calibri"/>
                <a:cs typeface="Calibri"/>
              </a:rPr>
              <a:t>Mendonç</a:t>
            </a:r>
            <a:r>
              <a:rPr dirty="0" sz="750" spc="-70">
                <a:latin typeface="Calibri"/>
                <a:cs typeface="Calibri"/>
              </a:rPr>
              <a:t> </a:t>
            </a:r>
            <a:r>
              <a:rPr dirty="0" sz="750" spc="60">
                <a:solidFill>
                  <a:srgbClr val="163856"/>
                </a:solidFill>
                <a:latin typeface="Calibri"/>
                <a:cs typeface="Calibri"/>
              </a:rPr>
              <a:t>a,</a:t>
            </a:r>
            <a:r>
              <a:rPr dirty="0" sz="750" spc="15">
                <a:solidFill>
                  <a:srgbClr val="163856"/>
                </a:solidFill>
                <a:latin typeface="Calibri"/>
                <a:cs typeface="Calibri"/>
              </a:rPr>
              <a:t> </a:t>
            </a:r>
            <a:r>
              <a:rPr dirty="0" sz="750" spc="95">
                <a:solidFill>
                  <a:srgbClr val="113D38"/>
                </a:solidFill>
                <a:latin typeface="Calibri"/>
                <a:cs typeface="Calibri"/>
              </a:rPr>
              <a:t>1</a:t>
            </a:r>
            <a:r>
              <a:rPr dirty="0" sz="750" spc="95">
                <a:latin typeface="Calibri"/>
                <a:cs typeface="Calibri"/>
              </a:rPr>
              <a:t>146</a:t>
            </a:r>
            <a:r>
              <a:rPr dirty="0" sz="750" spc="35">
                <a:latin typeface="Calibri"/>
                <a:cs typeface="Calibri"/>
              </a:rPr>
              <a:t> </a:t>
            </a:r>
            <a:r>
              <a:rPr dirty="0" sz="750" spc="-40">
                <a:solidFill>
                  <a:srgbClr val="624456"/>
                </a:solidFill>
                <a:latin typeface="Calibri"/>
                <a:cs typeface="Calibri"/>
              </a:rPr>
              <a:t>—</a:t>
            </a:r>
            <a:r>
              <a:rPr dirty="0" sz="750" spc="90">
                <a:solidFill>
                  <a:srgbClr val="624456"/>
                </a:solidFill>
                <a:latin typeface="Calibri"/>
                <a:cs typeface="Calibri"/>
              </a:rPr>
              <a:t> </a:t>
            </a:r>
            <a:r>
              <a:rPr dirty="0" sz="750" spc="90">
                <a:solidFill>
                  <a:srgbClr val="00160F"/>
                </a:solidFill>
                <a:latin typeface="Calibri"/>
                <a:cs typeface="Calibri"/>
              </a:rPr>
              <a:t>Ãgua</a:t>
            </a:r>
            <a:r>
              <a:rPr dirty="0" sz="750" spc="45">
                <a:solidFill>
                  <a:srgbClr val="00160F"/>
                </a:solidFill>
                <a:latin typeface="Calibri"/>
                <a:cs typeface="Calibri"/>
              </a:rPr>
              <a:t> </a:t>
            </a:r>
            <a:r>
              <a:rPr dirty="0" sz="750" spc="75">
                <a:solidFill>
                  <a:srgbClr val="4B1A16"/>
                </a:solidFill>
                <a:latin typeface="Calibri"/>
                <a:cs typeface="Calibri"/>
              </a:rPr>
              <a:t>Azul</a:t>
            </a:r>
            <a:r>
              <a:rPr dirty="0" sz="750" spc="-30">
                <a:solidFill>
                  <a:srgbClr val="4B1A16"/>
                </a:solidFill>
                <a:latin typeface="Calibri"/>
                <a:cs typeface="Calibri"/>
              </a:rPr>
              <a:t> </a:t>
            </a:r>
            <a:r>
              <a:rPr dirty="0" sz="750" spc="-150">
                <a:solidFill>
                  <a:srgbClr val="7480AA"/>
                </a:solidFill>
                <a:latin typeface="Calibri"/>
                <a:cs typeface="Calibri"/>
              </a:rPr>
              <a:t>—</a:t>
            </a:r>
            <a:r>
              <a:rPr dirty="0" sz="750" spc="100">
                <a:solidFill>
                  <a:srgbClr val="7480AA"/>
                </a:solidFill>
                <a:latin typeface="Calibri"/>
                <a:cs typeface="Calibri"/>
              </a:rPr>
              <a:t> </a:t>
            </a:r>
            <a:r>
              <a:rPr dirty="0" sz="750" spc="70">
                <a:latin typeface="Calibri"/>
                <a:cs typeface="Calibri"/>
              </a:rPr>
              <a:t>Guarulhos/</a:t>
            </a:r>
            <a:r>
              <a:rPr dirty="0" sz="750" spc="114">
                <a:latin typeface="Calibri"/>
                <a:cs typeface="Calibri"/>
              </a:rPr>
              <a:t> </a:t>
            </a:r>
            <a:r>
              <a:rPr dirty="0" sz="750" spc="-114">
                <a:solidFill>
                  <a:srgbClr val="08341C"/>
                </a:solidFill>
                <a:latin typeface="Calibri"/>
                <a:cs typeface="Calibri"/>
              </a:rPr>
              <a:t>SIM</a:t>
            </a:r>
            <a:r>
              <a:rPr dirty="0" sz="750" spc="-70">
                <a:solidFill>
                  <a:srgbClr val="08341C"/>
                </a:solidFill>
                <a:latin typeface="Calibri"/>
                <a:cs typeface="Calibri"/>
              </a:rPr>
              <a:t> </a:t>
            </a:r>
            <a:r>
              <a:rPr dirty="0" sz="750" spc="-25">
                <a:solidFill>
                  <a:srgbClr val="54622B"/>
                </a:solidFill>
                <a:latin typeface="Calibri"/>
                <a:cs typeface="Calibri"/>
              </a:rPr>
              <a:t>...</a:t>
            </a:r>
            <a:endParaRPr sz="750">
              <a:latin typeface="Calibri"/>
              <a:cs typeface="Calibri"/>
            </a:endParaRPr>
          </a:p>
          <a:p>
            <a:pPr algn="ctr" marR="13970">
              <a:lnSpc>
                <a:spcPct val="100000"/>
              </a:lnSpc>
              <a:spcBef>
                <a:spcPts val="60"/>
              </a:spcBef>
            </a:pPr>
            <a:r>
              <a:rPr dirty="0" sz="750" spc="65">
                <a:latin typeface="Calibri"/>
                <a:cs typeface="Calibri"/>
              </a:rPr>
              <a:t>TELEFONE:</a:t>
            </a:r>
            <a:r>
              <a:rPr dirty="0" sz="750" spc="175">
                <a:latin typeface="Calibri"/>
                <a:cs typeface="Calibri"/>
              </a:rPr>
              <a:t> </a:t>
            </a:r>
            <a:r>
              <a:rPr dirty="0" sz="750" spc="65">
                <a:latin typeface="Calibri"/>
                <a:cs typeface="Calibri"/>
              </a:rPr>
              <a:t>39B8-</a:t>
            </a:r>
            <a:r>
              <a:rPr dirty="0" sz="750" spc="85">
                <a:latin typeface="Calibri"/>
                <a:cs typeface="Calibri"/>
              </a:rPr>
              <a:t>2OB</a:t>
            </a:r>
            <a:r>
              <a:rPr dirty="0" sz="750" spc="-40">
                <a:latin typeface="Calibri"/>
                <a:cs typeface="Calibri"/>
              </a:rPr>
              <a:t> </a:t>
            </a:r>
            <a:r>
              <a:rPr dirty="0" sz="750" spc="30">
                <a:solidFill>
                  <a:srgbClr val="282828"/>
                </a:solidFill>
                <a:latin typeface="Calibri"/>
                <a:cs typeface="Calibri"/>
              </a:rPr>
              <a:t>2</a:t>
            </a:r>
            <a:endParaRPr sz="750">
              <a:latin typeface="Calibri"/>
              <a:cs typeface="Calibri"/>
            </a:endParaRPr>
          </a:p>
          <a:p>
            <a:pPr algn="ctr" marL="938530" marR="946150">
              <a:lnSpc>
                <a:spcPts val="890"/>
              </a:lnSpc>
              <a:spcBef>
                <a:spcPts val="95"/>
              </a:spcBef>
            </a:pPr>
            <a:r>
              <a:rPr dirty="0" sz="750">
                <a:solidFill>
                  <a:srgbClr val="080808"/>
                </a:solidFill>
                <a:latin typeface="Calibri"/>
                <a:cs typeface="Calibri"/>
              </a:rPr>
              <a:t>C-mail:</a:t>
            </a:r>
            <a:r>
              <a:rPr dirty="0" sz="750" spc="275">
                <a:solidFill>
                  <a:srgbClr val="080808"/>
                </a:solidFill>
                <a:latin typeface="Calibri"/>
                <a:cs typeface="Calibri"/>
              </a:rPr>
              <a:t> </a:t>
            </a:r>
            <a:r>
              <a:rPr dirty="0" sz="750" spc="70">
                <a:solidFill>
                  <a:srgbClr val="111111"/>
                </a:solidFill>
                <a:latin typeface="Calibri"/>
                <a:cs typeface="Calibri"/>
              </a:rPr>
              <a:t>amaaeduc</a:t>
            </a:r>
            <a:r>
              <a:rPr dirty="0" sz="750">
                <a:solidFill>
                  <a:srgbClr val="111111"/>
                </a:solidFill>
                <a:latin typeface="Calibri"/>
                <a:cs typeface="Calibri"/>
              </a:rPr>
              <a:t> </a:t>
            </a:r>
            <a:r>
              <a:rPr dirty="0" sz="750">
                <a:solidFill>
                  <a:srgbClr val="60572A"/>
                </a:solidFill>
                <a:latin typeface="Calibri"/>
                <a:cs typeface="Calibri"/>
              </a:rPr>
              <a:t>O</a:t>
            </a:r>
            <a:r>
              <a:rPr dirty="0" sz="750">
                <a:solidFill>
                  <a:srgbClr val="6B7C50"/>
                </a:solidFill>
                <a:latin typeface="Calibri"/>
                <a:cs typeface="Calibri"/>
              </a:rPr>
              <a:t>1</a:t>
            </a:r>
            <a:r>
              <a:rPr dirty="0" sz="750" spc="35">
                <a:solidFill>
                  <a:srgbClr val="6B7C50"/>
                </a:solidFill>
                <a:latin typeface="Calibri"/>
                <a:cs typeface="Calibri"/>
              </a:rPr>
              <a:t> </a:t>
            </a:r>
            <a:r>
              <a:rPr dirty="0" sz="750" spc="70">
                <a:latin typeface="Calibri"/>
                <a:cs typeface="Calibri"/>
              </a:rPr>
              <a:t>@gmail.com </a:t>
            </a:r>
            <a:r>
              <a:rPr dirty="0" sz="750" spc="75">
                <a:solidFill>
                  <a:srgbClr val="2A2A2A"/>
                </a:solidFill>
                <a:latin typeface="Calibri"/>
                <a:cs typeface="Calibri"/>
              </a:rPr>
              <a:t>CNPJ</a:t>
            </a:r>
            <a:r>
              <a:rPr dirty="0" sz="750" spc="33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750" spc="80" i="1">
                <a:latin typeface="Calibri"/>
                <a:cs typeface="Calibri"/>
              </a:rPr>
              <a:t>08.953.367/OOO4</a:t>
            </a:r>
            <a:r>
              <a:rPr dirty="0" sz="750" spc="80">
                <a:latin typeface="Calibri"/>
                <a:cs typeface="Calibri"/>
              </a:rPr>
              <a:t>-</a:t>
            </a:r>
            <a:r>
              <a:rPr dirty="0" sz="750" spc="55">
                <a:latin typeface="Calibri"/>
                <a:cs typeface="Calibri"/>
              </a:rPr>
              <a:t>84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41441" y="2527045"/>
            <a:ext cx="2363470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50">
                <a:latin typeface="Calibri"/>
                <a:cs typeface="Calibri"/>
              </a:rPr>
              <a:t>Dados</a:t>
            </a:r>
            <a:r>
              <a:rPr dirty="0" sz="2250" spc="-25">
                <a:latin typeface="Calibri"/>
                <a:cs typeface="Calibri"/>
              </a:rPr>
              <a:t> </a:t>
            </a:r>
            <a:r>
              <a:rPr dirty="0" sz="2250">
                <a:latin typeface="Calibri"/>
                <a:cs typeface="Calibri"/>
              </a:rPr>
              <a:t>da</a:t>
            </a:r>
            <a:r>
              <a:rPr dirty="0" sz="2250" spc="-120">
                <a:latin typeface="Calibri"/>
                <a:cs typeface="Calibri"/>
              </a:rPr>
              <a:t> </a:t>
            </a:r>
            <a:r>
              <a:rPr dirty="0" sz="2250" spc="-10">
                <a:latin typeface="Calibri"/>
                <a:cs typeface="Calibri"/>
              </a:rPr>
              <a:t>Insütuição</a:t>
            </a:r>
            <a:endParaRPr sz="22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09480" y="3141979"/>
            <a:ext cx="5387340" cy="1354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9055">
              <a:lnSpc>
                <a:spcPct val="143300"/>
              </a:lnSpc>
              <a:spcBef>
                <a:spcPts val="100"/>
              </a:spcBef>
            </a:pPr>
            <a:r>
              <a:rPr dirty="0" sz="1200" spc="-40">
                <a:latin typeface="Calibri"/>
                <a:cs typeface="Calibri"/>
              </a:rPr>
              <a:t>Razão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Social: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ASSOCIAÇÃO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MORADORES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65">
                <a:latin typeface="Calibri"/>
                <a:cs typeface="Calibri"/>
              </a:rPr>
              <a:t>PARA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DESENVOLVIMENTO</a:t>
            </a:r>
            <a:r>
              <a:rPr dirty="0" sz="1200" spc="-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65">
                <a:latin typeface="Calibri"/>
                <a:cs typeface="Calibri"/>
              </a:rPr>
              <a:t>ÁGUA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AZUL </a:t>
            </a:r>
            <a:r>
              <a:rPr dirty="0" sz="1200" spc="-60">
                <a:latin typeface="Calibri"/>
                <a:cs typeface="Calibri"/>
              </a:rPr>
              <a:t>CNPJ: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08.953.367/0004-</a:t>
            </a:r>
            <a:r>
              <a:rPr dirty="0" sz="1200" spc="-25">
                <a:latin typeface="Calibri"/>
                <a:cs typeface="Calibri"/>
              </a:rPr>
              <a:t>84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46700"/>
              </a:lnSpc>
              <a:spcBef>
                <a:spcPts val="25"/>
              </a:spcBef>
            </a:pPr>
            <a:r>
              <a:rPr dirty="0" sz="1200" spc="-40">
                <a:latin typeface="Calibri"/>
                <a:cs typeface="Calibri"/>
              </a:rPr>
              <a:t>Endereço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Instituição: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Avenida </a:t>
            </a:r>
            <a:r>
              <a:rPr dirty="0" sz="1200" spc="-25">
                <a:latin typeface="Calibri"/>
                <a:cs typeface="Calibri"/>
              </a:rPr>
              <a:t>Lydia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Jesus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Mendonça,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1146,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Água </a:t>
            </a:r>
            <a:r>
              <a:rPr dirty="0" sz="1200" spc="-25">
                <a:latin typeface="Calibri"/>
                <a:cs typeface="Calibri"/>
              </a:rPr>
              <a:t>Azul,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30">
                <a:latin typeface="Calibri"/>
                <a:cs typeface="Calibri"/>
              </a:rPr>
              <a:t>Guarulhos,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SP </a:t>
            </a:r>
            <a:r>
              <a:rPr dirty="0" sz="1200" spc="-30">
                <a:latin typeface="Calibri"/>
                <a:cs typeface="Calibri"/>
              </a:rPr>
              <a:t>CEP: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07159-</a:t>
            </a:r>
            <a:r>
              <a:rPr dirty="0" sz="1200" spc="-25">
                <a:latin typeface="Calibri"/>
                <a:cs typeface="Calibri"/>
              </a:rPr>
              <a:t>190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1200" spc="-40">
                <a:latin typeface="Calibri"/>
                <a:cs typeface="Calibri"/>
              </a:rPr>
              <a:t>Contato: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011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3988-</a:t>
            </a:r>
            <a:r>
              <a:rPr dirty="0" sz="1200" spc="-20">
                <a:latin typeface="Calibri"/>
                <a:cs typeface="Calibri"/>
              </a:rPr>
              <a:t>2082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34689" y="7881873"/>
            <a:ext cx="961390" cy="337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230"/>
              </a:lnSpc>
              <a:spcBef>
                <a:spcPts val="100"/>
              </a:spcBef>
            </a:pPr>
            <a:r>
              <a:rPr dirty="0" sz="1150" spc="-130">
                <a:latin typeface="Times New Roman"/>
                <a:cs typeface="Times New Roman"/>
              </a:rPr>
              <a:t>.xCi: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11.089.712-</a:t>
            </a:r>
            <a:r>
              <a:rPr dirty="0" sz="1150" spc="-5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  <a:p>
            <a:pPr algn="ctr" marR="3175">
              <a:lnSpc>
                <a:spcPts val="1230"/>
              </a:lnSpc>
            </a:pPr>
            <a:r>
              <a:rPr dirty="0" sz="1150" spc="-70">
                <a:latin typeface="Times New Roman"/>
                <a:cs typeface="Times New Roman"/>
              </a:rPr>
              <a:t>ardente </a:t>
            </a:r>
            <a:r>
              <a:rPr dirty="0" sz="1150" spc="-75">
                <a:latin typeface="Times New Roman"/>
                <a:cs typeface="Times New Roman"/>
              </a:rPr>
              <a:t>dn</a:t>
            </a:r>
            <a:r>
              <a:rPr dirty="0" sz="1150" spc="-1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Aã4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40877" y="8825992"/>
            <a:ext cx="2065655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7777" sz="3750" spc="-405">
                <a:latin typeface="Calibri"/>
                <a:cs typeface="Calibri"/>
              </a:rPr>
              <a:t>08</a:t>
            </a:r>
            <a:r>
              <a:rPr dirty="0" baseline="3333" sz="3750" spc="-405">
                <a:latin typeface="Calibri"/>
                <a:cs typeface="Calibri"/>
              </a:rPr>
              <a:t>.9ê3</a:t>
            </a:r>
            <a:r>
              <a:rPr dirty="0" sz="2500" spc="-270">
                <a:latin typeface="Calibri"/>
                <a:cs typeface="Calibri"/>
              </a:rPr>
              <a:t>.367/0001-</a:t>
            </a:r>
            <a:r>
              <a:rPr dirty="0" sz="2500" spc="-320">
                <a:latin typeface="Calibri"/>
                <a:cs typeface="Calibri"/>
              </a:rPr>
              <a:t>gy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829528" y="9662159"/>
            <a:ext cx="57467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água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60">
                <a:solidFill>
                  <a:srgbClr val="050505"/>
                </a:solidFill>
                <a:latin typeface="Calibri"/>
                <a:cs typeface="Calibri"/>
              </a:rPr>
              <a:t>Az‹›I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03775" y="9212833"/>
            <a:ext cx="2054225" cy="51054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204"/>
              </a:spcBef>
            </a:pPr>
            <a:r>
              <a:rPr dirty="0" baseline="5291" sz="1575" spc="-15">
                <a:solidFill>
                  <a:srgbClr val="0E0E0E"/>
                </a:solidFill>
                <a:latin typeface="Calibri"/>
                <a:cs typeface="Calibri"/>
              </a:rPr>
              <a:t>ASÜ</a:t>
            </a:r>
            <a:r>
              <a:rPr dirty="0" sz="1050" spc="-10">
                <a:solidFill>
                  <a:srgbClr val="0E0E0E"/>
                </a:solidFill>
                <a:latin typeface="Calibri"/>
                <a:cs typeface="Calibri"/>
              </a:rPr>
              <a:t>OCIAÇ</a:t>
            </a:r>
            <a:r>
              <a:rPr dirty="0" baseline="-5291" sz="1575" spc="-15">
                <a:solidFill>
                  <a:srgbClr val="0E0E0E"/>
                </a:solidFill>
                <a:latin typeface="Calibri"/>
                <a:cs typeface="Calibri"/>
              </a:rPr>
              <a:t>ÂO</a:t>
            </a:r>
            <a:r>
              <a:rPr dirty="0" baseline="-5291" sz="1575" spc="-60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1050">
                <a:latin typeface="Calibri"/>
                <a:cs typeface="Calibri"/>
              </a:rPr>
              <a:t>GOs</a:t>
            </a:r>
            <a:r>
              <a:rPr dirty="0" sz="1050" spc="145">
                <a:latin typeface="Calibri"/>
                <a:cs typeface="Calibri"/>
              </a:rPr>
              <a:t> </a:t>
            </a:r>
            <a:r>
              <a:rPr dirty="0" baseline="-13227" sz="1575" spc="-15">
                <a:solidFill>
                  <a:srgbClr val="030303"/>
                </a:solidFill>
                <a:latin typeface="Calibri"/>
                <a:cs typeface="Calibri"/>
              </a:rPr>
              <a:t>ADORADO</a:t>
            </a:r>
            <a:r>
              <a:rPr dirty="0" baseline="-15873" sz="1575" spc="-15">
                <a:solidFill>
                  <a:srgbClr val="030303"/>
                </a:solidFill>
                <a:latin typeface="Calibri"/>
                <a:cs typeface="Calibri"/>
              </a:rPr>
              <a:t>R</a:t>
            </a:r>
            <a:r>
              <a:rPr dirty="0" baseline="-18518" sz="1575" spc="-15">
                <a:solidFill>
                  <a:srgbClr val="030303"/>
                </a:solidFill>
                <a:latin typeface="Calibri"/>
                <a:cs typeface="Calibri"/>
              </a:rPr>
              <a:t>ES</a:t>
            </a:r>
            <a:endParaRPr baseline="-18518" sz="1575">
              <a:latin typeface="Calibri"/>
              <a:cs typeface="Calibri"/>
            </a:endParaRPr>
          </a:p>
          <a:p>
            <a:pPr marL="147320">
              <a:lnSpc>
                <a:spcPts val="1170"/>
              </a:lnSpc>
              <a:spcBef>
                <a:spcPts val="110"/>
              </a:spcBef>
            </a:pPr>
            <a:r>
              <a:rPr dirty="0" baseline="27777" sz="1500" spc="-112" i="1">
                <a:solidFill>
                  <a:srgbClr val="2A1F49"/>
                </a:solidFill>
                <a:latin typeface="Calibri"/>
                <a:cs typeface="Calibri"/>
              </a:rPr>
              <a:t>8</a:t>
            </a:r>
            <a:r>
              <a:rPr dirty="0" baseline="27777" sz="1500" spc="-75" i="1">
                <a:solidFill>
                  <a:srgbClr val="2A1F49"/>
                </a:solidFill>
                <a:latin typeface="Calibri"/>
                <a:cs typeface="Calibri"/>
              </a:rPr>
              <a:t> </a:t>
            </a:r>
            <a:r>
              <a:rPr dirty="0" baseline="27777" sz="1500" i="1">
                <a:solidFill>
                  <a:srgbClr val="030303"/>
                </a:solidFill>
                <a:latin typeface="Calibri"/>
                <a:cs typeface="Calibri"/>
              </a:rPr>
              <a:t>SE</a:t>
            </a:r>
            <a:r>
              <a:rPr dirty="0" baseline="27777" sz="1500" spc="-142" i="1">
                <a:solidFill>
                  <a:srgbClr val="030303"/>
                </a:solidFill>
                <a:latin typeface="Calibri"/>
                <a:cs typeface="Calibri"/>
              </a:rPr>
              <a:t> </a:t>
            </a:r>
            <a:r>
              <a:rPr dirty="0" baseline="27777" sz="1500" spc="-37">
                <a:solidFill>
                  <a:srgbClr val="050505"/>
                </a:solidFill>
                <a:latin typeface="Calibri"/>
                <a:cs typeface="Calibri"/>
              </a:rPr>
              <a:t>N</a:t>
            </a:r>
            <a:r>
              <a:rPr dirty="0" baseline="25000" sz="1500" spc="-37">
                <a:solidFill>
                  <a:srgbClr val="050505"/>
                </a:solidFill>
                <a:latin typeface="Calibri"/>
                <a:cs typeface="Calibri"/>
              </a:rPr>
              <a:t>VO</a:t>
            </a:r>
            <a:r>
              <a:rPr dirty="0" baseline="19444" sz="1500" spc="-37">
                <a:solidFill>
                  <a:srgbClr val="050505"/>
                </a:solidFill>
                <a:latin typeface="Calibri"/>
                <a:cs typeface="Calibri"/>
              </a:rPr>
              <a:t>LVlIV</a:t>
            </a:r>
            <a:r>
              <a:rPr dirty="0" baseline="13888" sz="1500" spc="-37">
                <a:solidFill>
                  <a:srgbClr val="050505"/>
                </a:solidFill>
                <a:latin typeface="Calibri"/>
                <a:cs typeface="Calibri"/>
              </a:rPr>
              <a:t>iENT</a:t>
            </a:r>
            <a:r>
              <a:rPr dirty="0" baseline="11111" sz="1500" spc="-37">
                <a:solidFill>
                  <a:srgbClr val="050505"/>
                </a:solidFill>
                <a:latin typeface="Calibri"/>
                <a:cs typeface="Calibri"/>
              </a:rPr>
              <a:t>O</a:t>
            </a:r>
            <a:r>
              <a:rPr dirty="0" baseline="11111" sz="1500" spc="-44">
                <a:solidFill>
                  <a:srgbClr val="050505"/>
                </a:solidFill>
                <a:latin typeface="Calibri"/>
                <a:cs typeface="Calibri"/>
              </a:rPr>
              <a:t> </a:t>
            </a:r>
            <a:r>
              <a:rPr dirty="0" sz="1050" spc="-30">
                <a:solidFill>
                  <a:srgbClr val="313164"/>
                </a:solidFill>
                <a:latin typeface="Calibri"/>
                <a:cs typeface="Calibri"/>
              </a:rPr>
              <a:t>DO</a:t>
            </a:r>
            <a:r>
              <a:rPr dirty="0" sz="1050" spc="45">
                <a:solidFill>
                  <a:srgbClr val="313164"/>
                </a:solidFill>
                <a:latin typeface="Calibri"/>
                <a:cs typeface="Calibri"/>
              </a:rPr>
              <a:t> </a:t>
            </a:r>
            <a:r>
              <a:rPr dirty="0" sz="1050" spc="-55">
                <a:latin typeface="Calibri"/>
                <a:cs typeface="Calibri"/>
              </a:rPr>
              <a:t>ÁGUA</a:t>
            </a:r>
            <a:r>
              <a:rPr dirty="0" sz="1050" spc="-20">
                <a:latin typeface="Calibri"/>
                <a:cs typeface="Calibri"/>
              </a:rPr>
              <a:t> </a:t>
            </a:r>
            <a:r>
              <a:rPr dirty="0" baseline="2645" sz="1575" spc="-30">
                <a:latin typeface="Calibri"/>
                <a:cs typeface="Calibri"/>
              </a:rPr>
              <a:t>A</a:t>
            </a:r>
            <a:r>
              <a:rPr dirty="0" sz="1050" spc="-20">
                <a:latin typeface="Calibri"/>
                <a:cs typeface="Calibri"/>
              </a:rPr>
              <a:t>Z'UL</a:t>
            </a:r>
            <a:endParaRPr sz="1050">
              <a:latin typeface="Calibri"/>
              <a:cs typeface="Calibri"/>
            </a:endParaRPr>
          </a:p>
          <a:p>
            <a:pPr marL="50800">
              <a:lnSpc>
                <a:spcPts val="1170"/>
              </a:lnSpc>
            </a:pPr>
            <a:r>
              <a:rPr dirty="0" sz="1050" spc="130">
                <a:latin typeface="Calibri"/>
                <a:cs typeface="Calibri"/>
              </a:rPr>
              <a:t>I</a:t>
            </a:r>
            <a:r>
              <a:rPr dirty="0" baseline="11111" sz="1125" spc="195">
                <a:latin typeface="Calibri"/>
                <a:cs typeface="Calibri"/>
              </a:rPr>
              <a:t>V</a:t>
            </a:r>
            <a:r>
              <a:rPr dirty="0" sz="1050" spc="130">
                <a:latin typeface="Calibri"/>
                <a:cs typeface="Calibri"/>
              </a:rPr>
              <a:t>.</a:t>
            </a:r>
            <a:r>
              <a:rPr dirty="0" sz="1050" spc="-155">
                <a:latin typeface="Calibri"/>
                <a:cs typeface="Calibri"/>
              </a:rPr>
              <a:t> </a:t>
            </a:r>
            <a:r>
              <a:rPr dirty="0" sz="1050">
                <a:latin typeface="Calibri"/>
                <a:cs typeface="Calibri"/>
              </a:rPr>
              <a:t>Lydi0</a:t>
            </a:r>
            <a:r>
              <a:rPr dirty="0" sz="1050" spc="180">
                <a:latin typeface="Calibri"/>
                <a:cs typeface="Calibri"/>
              </a:rPr>
              <a:t> </a:t>
            </a:r>
            <a:r>
              <a:rPr dirty="0" sz="1050">
                <a:latin typeface="Calibri"/>
                <a:cs typeface="Calibri"/>
              </a:rPr>
              <a:t>de</a:t>
            </a:r>
            <a:r>
              <a:rPr dirty="0" sz="1050" spc="195">
                <a:latin typeface="Calibri"/>
                <a:cs typeface="Calibri"/>
              </a:rPr>
              <a:t> </a:t>
            </a:r>
            <a:r>
              <a:rPr dirty="0" baseline="-7936" sz="1575">
                <a:solidFill>
                  <a:srgbClr val="0F0F0F"/>
                </a:solidFill>
                <a:latin typeface="Calibri"/>
                <a:cs typeface="Calibri"/>
              </a:rPr>
              <a:t>Jesus</a:t>
            </a:r>
            <a:r>
              <a:rPr dirty="0" baseline="-7936" sz="1575" spc="225">
                <a:solidFill>
                  <a:srgbClr val="0F0F0F"/>
                </a:solidFill>
                <a:latin typeface="Calibri"/>
                <a:cs typeface="Calibri"/>
              </a:rPr>
              <a:t> </a:t>
            </a:r>
            <a:r>
              <a:rPr dirty="0" baseline="-15873" sz="1575" spc="-44">
                <a:latin typeface="Calibri"/>
                <a:cs typeface="Calibri"/>
              </a:rPr>
              <a:t>M</a:t>
            </a:r>
            <a:r>
              <a:rPr dirty="0" baseline="-21164" sz="1575" spc="-44">
                <a:latin typeface="Calibri"/>
                <a:cs typeface="Calibri"/>
              </a:rPr>
              <a:t>e</a:t>
            </a:r>
            <a:r>
              <a:rPr dirty="0" baseline="-18518" sz="1575" spc="-44">
                <a:latin typeface="Calibri"/>
                <a:cs typeface="Calibri"/>
              </a:rPr>
              <a:t>ndo</a:t>
            </a:r>
            <a:r>
              <a:rPr dirty="0" baseline="-26455" sz="1575" spc="-44">
                <a:latin typeface="Calibri"/>
                <a:cs typeface="Calibri"/>
              </a:rPr>
              <a:t>nça,</a:t>
            </a:r>
            <a:r>
              <a:rPr dirty="0" baseline="-26455" sz="1575" spc="195">
                <a:latin typeface="Calibri"/>
                <a:cs typeface="Calibri"/>
              </a:rPr>
              <a:t> </a:t>
            </a:r>
            <a:r>
              <a:rPr dirty="0" baseline="-21164" sz="1575" spc="-30">
                <a:latin typeface="Calibri"/>
                <a:cs typeface="Calibri"/>
              </a:rPr>
              <a:t>114</a:t>
            </a:r>
            <a:r>
              <a:rPr dirty="0" baseline="-23809" sz="1575" spc="-30">
                <a:latin typeface="Calibri"/>
                <a:cs typeface="Calibri"/>
              </a:rPr>
              <a:t>6</a:t>
            </a:r>
            <a:endParaRPr baseline="-23809" sz="1575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30262" y="9714483"/>
            <a:ext cx="86614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Calibri"/>
                <a:cs typeface="Calibri"/>
              </a:rPr>
              <a:t>CEP</a:t>
            </a:r>
            <a:r>
              <a:rPr dirty="0" sz="1000" spc="165">
                <a:latin typeface="Calibri"/>
                <a:cs typeface="Calibri"/>
              </a:rPr>
              <a:t>  </a:t>
            </a:r>
            <a:r>
              <a:rPr dirty="0" sz="1000" spc="-20">
                <a:solidFill>
                  <a:srgbClr val="232323"/>
                </a:solidFill>
                <a:latin typeface="Calibri"/>
                <a:cs typeface="Calibri"/>
              </a:rPr>
              <a:t>07</a:t>
            </a:r>
            <a:r>
              <a:rPr dirty="0" baseline="2777" sz="1500" spc="-30">
                <a:latin typeface="Calibri"/>
                <a:cs typeface="Calibri"/>
              </a:rPr>
              <a:t>1</a:t>
            </a:r>
            <a:r>
              <a:rPr dirty="0" sz="1000" spc="-20">
                <a:latin typeface="Calibri"/>
                <a:cs typeface="Calibri"/>
              </a:rPr>
              <a:t>59-</a:t>
            </a:r>
            <a:r>
              <a:rPr dirty="0" sz="1000" spc="-25">
                <a:latin typeface="Calibri"/>
                <a:cs typeface="Calibri"/>
              </a:rPr>
              <a:t>190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2025-05-19T13:26:17Z</dcterms:created>
  <dcterms:modified xsi:type="dcterms:W3CDTF">2025-05-19T13:26:17Z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Producer">
    <vt:lpwstr>EPSON Scan</vt:lpwstr>
  </property>
  <property fmtid="{D5CDD505-2E9C-101B-9397-08002B2CF9AE}" pid="4" name="LastSaved">
    <vt:filetime>2025-05-19T00:00:00Z</vt:filetime>
  </property>
</Properties>
</file>