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658100" cy="10718800"/>
  <p:notesSz cx="7658100" cy="10718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4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3405" y="3322828"/>
            <a:ext cx="6498590" cy="2250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6810" y="6002528"/>
            <a:ext cx="5351780" cy="267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2270" y="2465324"/>
            <a:ext cx="3325749" cy="707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37381" y="2465324"/>
            <a:ext cx="3325749" cy="707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270" y="428752"/>
            <a:ext cx="6880860" cy="1715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270" y="2465324"/>
            <a:ext cx="6880860" cy="707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99436" y="9968484"/>
            <a:ext cx="2446528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2270" y="9968484"/>
            <a:ext cx="1758442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04688" y="9968484"/>
            <a:ext cx="1758442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482358E-71AF-E30D-579F-A23C8258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"/>
            <a:ext cx="7658100" cy="107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3C6B1C4-B9B2-68F5-9189-1316F3E2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" y="0"/>
            <a:ext cx="7647580" cy="107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Personalizar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1</cp:revision>
  <dcterms:created xsi:type="dcterms:W3CDTF">2026-03-17T11:29:45Z</dcterms:created>
  <dcterms:modified xsi:type="dcterms:W3CDTF">2026-03-17T11:30:47Z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2026-03-04T00:00:00Z</vt:filetime>
  </property>
  <property fmtid="{D5CDD505-2E9C-101B-9397-08002B2CF9AE}" pid="3" name="LastSaved">
    <vt:filetime>2026-03-17T00:00:00Z</vt:filetime>
  </property>
  <property fmtid="{D5CDD505-2E9C-101B-9397-08002B2CF9AE}" pid="4" name="Producer">
    <vt:lpwstr>EPSON Scan</vt:lpwstr>
  </property>
</Properties>
</file>