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jpg"/><Relationship Id="rId14" Type="http://schemas.openxmlformats.org/officeDocument/2006/relationships/image" Target="../media/image14.jpg"/><Relationship Id="rId15" Type="http://schemas.openxmlformats.org/officeDocument/2006/relationships/image" Target="../media/image1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0194" y="346034"/>
            <a:ext cx="6226895" cy="784012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518630" y="1540913"/>
            <a:ext cx="415734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solidFill>
                  <a:srgbClr val="3F3F3F"/>
                </a:solidFill>
                <a:latin typeface="Cambria"/>
                <a:cs typeface="Cambria"/>
              </a:rPr>
              <a:t>ASSOCIAÇAO</a:t>
            </a:r>
            <a:r>
              <a:rPr dirty="0" sz="900" spc="20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900">
                <a:solidFill>
                  <a:srgbClr val="414141"/>
                </a:solidFill>
                <a:latin typeface="Cambria"/>
                <a:cs typeface="Cambria"/>
              </a:rPr>
              <a:t>DOS</a:t>
            </a:r>
            <a:r>
              <a:rPr dirty="0" sz="900" spc="215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900">
                <a:solidFill>
                  <a:srgbClr val="3B3B3B"/>
                </a:solidFill>
                <a:latin typeface="Cambria"/>
                <a:cs typeface="Cambria"/>
              </a:rPr>
              <a:t>MORADORES</a:t>
            </a:r>
            <a:r>
              <a:rPr dirty="0" sz="900" spc="22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900" spc="-20">
                <a:solidFill>
                  <a:srgbClr val="444444"/>
                </a:solidFill>
                <a:latin typeface="Cambria"/>
                <a:cs typeface="Cambria"/>
              </a:rPr>
              <a:t>PARA</a:t>
            </a:r>
            <a:r>
              <a:rPr dirty="0" sz="900" spc="150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900">
                <a:solidFill>
                  <a:srgbClr val="414141"/>
                </a:solidFill>
                <a:latin typeface="Cambria"/>
                <a:cs typeface="Cambria"/>
              </a:rPr>
              <a:t>O</a:t>
            </a:r>
            <a:r>
              <a:rPr dirty="0" sz="900" spc="220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900">
                <a:solidFill>
                  <a:srgbClr val="363636"/>
                </a:solidFill>
                <a:latin typeface="Cambria"/>
                <a:cs typeface="Cambria"/>
              </a:rPr>
              <a:t>DESENVOLVI</a:t>
            </a:r>
            <a:r>
              <a:rPr dirty="0" sz="900" spc="-6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900">
                <a:solidFill>
                  <a:srgbClr val="4F4F4F"/>
                </a:solidFill>
                <a:latin typeface="Cambria"/>
                <a:cs typeface="Cambria"/>
              </a:rPr>
              <a:t>M</a:t>
            </a:r>
            <a:r>
              <a:rPr dirty="0" sz="900">
                <a:solidFill>
                  <a:srgbClr val="3B3B3B"/>
                </a:solidFill>
                <a:latin typeface="Cambria"/>
                <a:cs typeface="Cambria"/>
              </a:rPr>
              <a:t>ENTO</a:t>
            </a:r>
            <a:r>
              <a:rPr dirty="0" sz="900" spc="12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900">
                <a:solidFill>
                  <a:srgbClr val="4F4F4F"/>
                </a:solidFill>
                <a:latin typeface="Cambria"/>
                <a:cs typeface="Cambria"/>
              </a:rPr>
              <a:t>DO</a:t>
            </a:r>
            <a:r>
              <a:rPr dirty="0" sz="900" spc="5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900">
                <a:solidFill>
                  <a:srgbClr val="383838"/>
                </a:solidFill>
                <a:latin typeface="Cambria"/>
                <a:cs typeface="Cambria"/>
              </a:rPr>
              <a:t>BGU</a:t>
            </a:r>
            <a:r>
              <a:rPr dirty="0" sz="900" spc="-90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900">
                <a:solidFill>
                  <a:srgbClr val="3B3B3B"/>
                </a:solidFill>
                <a:latin typeface="Cambria"/>
                <a:cs typeface="Cambria"/>
              </a:rPr>
              <a:t>A</a:t>
            </a:r>
            <a:r>
              <a:rPr dirty="0" sz="900" spc="7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900">
                <a:solidFill>
                  <a:srgbClr val="363636"/>
                </a:solidFill>
                <a:latin typeface="Cambria"/>
                <a:cs typeface="Cambria"/>
              </a:rPr>
              <a:t>nZU</a:t>
            </a:r>
            <a:r>
              <a:rPr dirty="0" sz="900" spc="-11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900">
                <a:solidFill>
                  <a:srgbClr val="545454"/>
                </a:solidFill>
                <a:latin typeface="Cambria"/>
                <a:cs typeface="Cambria"/>
              </a:rPr>
              <a:t>L</a:t>
            </a:r>
            <a:r>
              <a:rPr dirty="0" sz="900" spc="40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900" spc="-10">
                <a:solidFill>
                  <a:srgbClr val="595959"/>
                </a:solidFill>
                <a:latin typeface="Cambria"/>
                <a:cs typeface="Cambria"/>
              </a:rPr>
              <a:t>-</a:t>
            </a:r>
            <a:r>
              <a:rPr dirty="0" sz="900" spc="-50">
                <a:solidFill>
                  <a:srgbClr val="595959"/>
                </a:solidFill>
                <a:latin typeface="Cambria"/>
                <a:cs typeface="Cambria"/>
              </a:rPr>
              <a:t>I</a:t>
            </a:r>
            <a:endParaRPr sz="9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01973" y="6816526"/>
            <a:ext cx="2345326" cy="34016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92925" y="5579568"/>
            <a:ext cx="384262" cy="14136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95198" y="5822542"/>
            <a:ext cx="547684" cy="19437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36706" y="4130559"/>
            <a:ext cx="998199" cy="193054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856691" y="5734188"/>
            <a:ext cx="247341" cy="97189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2226072" y="4258673"/>
            <a:ext cx="1674495" cy="813435"/>
            <a:chOff x="2226072" y="4258673"/>
            <a:chExt cx="1674495" cy="813435"/>
          </a:xfrm>
        </p:grpSpPr>
        <p:pic>
          <p:nvPicPr>
            <p:cNvPr id="8" name="object 8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226072" y="4258673"/>
              <a:ext cx="830360" cy="512454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047599" y="4744620"/>
              <a:ext cx="852444" cy="326910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957462" y="5067114"/>
            <a:ext cx="993782" cy="357834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999830" y="5429366"/>
            <a:ext cx="295926" cy="114860"/>
          </a:xfrm>
          <a:prstGeom prst="rect">
            <a:avLst/>
          </a:prstGeom>
        </p:spPr>
      </p:pic>
      <p:sp>
        <p:nvSpPr>
          <p:cNvPr id="12" name="object 12" descr=""/>
          <p:cNvSpPr/>
          <p:nvPr/>
        </p:nvSpPr>
        <p:spPr>
          <a:xfrm>
            <a:off x="982004" y="3616632"/>
            <a:ext cx="0" cy="2471420"/>
          </a:xfrm>
          <a:custGeom>
            <a:avLst/>
            <a:gdLst/>
            <a:ahLst/>
            <a:cxnLst/>
            <a:rect l="l" t="t" r="r" b="b"/>
            <a:pathLst>
              <a:path w="0" h="2471420">
                <a:moveTo>
                  <a:pt x="0" y="2470971"/>
                </a:moveTo>
                <a:lnTo>
                  <a:pt x="0" y="0"/>
                </a:lnTo>
              </a:path>
            </a:pathLst>
          </a:custGeom>
          <a:ln w="8833">
            <a:solidFill>
              <a:srgbClr val="676767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3" name="object 13" descr=""/>
          <p:cNvGrpSpPr/>
          <p:nvPr/>
        </p:nvGrpSpPr>
        <p:grpSpPr>
          <a:xfrm>
            <a:off x="977587" y="3616632"/>
            <a:ext cx="5739130" cy="2471420"/>
            <a:chOff x="977587" y="3616632"/>
            <a:chExt cx="5739130" cy="2471420"/>
          </a:xfrm>
        </p:grpSpPr>
        <p:sp>
          <p:nvSpPr>
            <p:cNvPr id="14" name="object 14" descr=""/>
            <p:cNvSpPr/>
            <p:nvPr/>
          </p:nvSpPr>
          <p:spPr>
            <a:xfrm>
              <a:off x="6712080" y="3616632"/>
              <a:ext cx="0" cy="2471420"/>
            </a:xfrm>
            <a:custGeom>
              <a:avLst/>
              <a:gdLst/>
              <a:ahLst/>
              <a:cxnLst/>
              <a:rect l="l" t="t" r="r" b="b"/>
              <a:pathLst>
                <a:path w="0" h="2471420">
                  <a:moveTo>
                    <a:pt x="0" y="2470971"/>
                  </a:moveTo>
                  <a:lnTo>
                    <a:pt x="0" y="0"/>
                  </a:lnTo>
                </a:path>
              </a:pathLst>
            </a:custGeom>
            <a:ln w="8833">
              <a:solidFill>
                <a:srgbClr val="67676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977587" y="3621050"/>
              <a:ext cx="5739130" cy="0"/>
            </a:xfrm>
            <a:custGeom>
              <a:avLst/>
              <a:gdLst/>
              <a:ahLst/>
              <a:cxnLst/>
              <a:rect l="l" t="t" r="r" b="b"/>
              <a:pathLst>
                <a:path w="5739130" h="0">
                  <a:moveTo>
                    <a:pt x="0" y="0"/>
                  </a:moveTo>
                  <a:lnTo>
                    <a:pt x="5738911" y="0"/>
                  </a:lnTo>
                </a:path>
              </a:pathLst>
            </a:custGeom>
            <a:ln w="8835">
              <a:solidFill>
                <a:srgbClr val="67676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977587" y="6083187"/>
              <a:ext cx="5739130" cy="0"/>
            </a:xfrm>
            <a:custGeom>
              <a:avLst/>
              <a:gdLst/>
              <a:ahLst/>
              <a:cxnLst/>
              <a:rect l="l" t="t" r="r" b="b"/>
              <a:pathLst>
                <a:path w="5739130" h="0">
                  <a:moveTo>
                    <a:pt x="0" y="0"/>
                  </a:moveTo>
                  <a:lnTo>
                    <a:pt x="5738911" y="0"/>
                  </a:lnTo>
                </a:path>
              </a:pathLst>
            </a:custGeom>
            <a:ln w="8835">
              <a:solidFill>
                <a:srgbClr val="67676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205789" y="3616632"/>
              <a:ext cx="0" cy="2471420"/>
            </a:xfrm>
            <a:custGeom>
              <a:avLst/>
              <a:gdLst/>
              <a:ahLst/>
              <a:cxnLst/>
              <a:rect l="l" t="t" r="r" b="b"/>
              <a:pathLst>
                <a:path w="0" h="2471420">
                  <a:moveTo>
                    <a:pt x="0" y="2470971"/>
                  </a:moveTo>
                  <a:lnTo>
                    <a:pt x="0" y="0"/>
                  </a:lnTo>
                </a:path>
              </a:pathLst>
            </a:custGeom>
            <a:ln w="8833">
              <a:solidFill>
                <a:srgbClr val="67676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2233434" y="3616632"/>
              <a:ext cx="0" cy="2471420"/>
            </a:xfrm>
            <a:custGeom>
              <a:avLst/>
              <a:gdLst/>
              <a:ahLst/>
              <a:cxnLst/>
              <a:rect l="l" t="t" r="r" b="b"/>
              <a:pathLst>
                <a:path w="0" h="2471420">
                  <a:moveTo>
                    <a:pt x="0" y="2470971"/>
                  </a:moveTo>
                  <a:lnTo>
                    <a:pt x="0" y="0"/>
                  </a:lnTo>
                </a:path>
              </a:pathLst>
            </a:custGeom>
            <a:ln w="8833">
              <a:solidFill>
                <a:srgbClr val="67676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3054960" y="3616632"/>
              <a:ext cx="0" cy="2471420"/>
            </a:xfrm>
            <a:custGeom>
              <a:avLst/>
              <a:gdLst/>
              <a:ahLst/>
              <a:cxnLst/>
              <a:rect l="l" t="t" r="r" b="b"/>
              <a:pathLst>
                <a:path w="0" h="2471420">
                  <a:moveTo>
                    <a:pt x="0" y="2470971"/>
                  </a:moveTo>
                  <a:lnTo>
                    <a:pt x="0" y="0"/>
                  </a:lnTo>
                </a:path>
              </a:pathLst>
            </a:custGeom>
            <a:ln w="8833">
              <a:solidFill>
                <a:srgbClr val="67676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3920656" y="3616632"/>
              <a:ext cx="0" cy="2471420"/>
            </a:xfrm>
            <a:custGeom>
              <a:avLst/>
              <a:gdLst/>
              <a:ahLst/>
              <a:cxnLst/>
              <a:rect l="l" t="t" r="r" b="b"/>
              <a:pathLst>
                <a:path w="0" h="2471420">
                  <a:moveTo>
                    <a:pt x="0" y="2470971"/>
                  </a:moveTo>
                  <a:lnTo>
                    <a:pt x="0" y="0"/>
                  </a:lnTo>
                </a:path>
              </a:pathLst>
            </a:custGeom>
            <a:ln w="8833">
              <a:solidFill>
                <a:srgbClr val="67676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971856" y="3616632"/>
              <a:ext cx="0" cy="2471420"/>
            </a:xfrm>
            <a:custGeom>
              <a:avLst/>
              <a:gdLst/>
              <a:ahLst/>
              <a:cxnLst/>
              <a:rect l="l" t="t" r="r" b="b"/>
              <a:pathLst>
                <a:path w="0" h="2471420">
                  <a:moveTo>
                    <a:pt x="0" y="2470971"/>
                  </a:moveTo>
                  <a:lnTo>
                    <a:pt x="0" y="0"/>
                  </a:lnTo>
                </a:path>
              </a:pathLst>
            </a:custGeom>
            <a:ln w="8833">
              <a:solidFill>
                <a:srgbClr val="67676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5775715" y="3616632"/>
              <a:ext cx="0" cy="2471420"/>
            </a:xfrm>
            <a:custGeom>
              <a:avLst/>
              <a:gdLst/>
              <a:ahLst/>
              <a:cxnLst/>
              <a:rect l="l" t="t" r="r" b="b"/>
              <a:pathLst>
                <a:path w="0" h="2471420">
                  <a:moveTo>
                    <a:pt x="0" y="2470971"/>
                  </a:moveTo>
                  <a:lnTo>
                    <a:pt x="0" y="0"/>
                  </a:lnTo>
                </a:path>
              </a:pathLst>
            </a:custGeom>
            <a:ln w="8833">
              <a:solidFill>
                <a:srgbClr val="67676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977587" y="5567788"/>
              <a:ext cx="5739130" cy="0"/>
            </a:xfrm>
            <a:custGeom>
              <a:avLst/>
              <a:gdLst/>
              <a:ahLst/>
              <a:cxnLst/>
              <a:rect l="l" t="t" r="r" b="b"/>
              <a:pathLst>
                <a:path w="5739130" h="0">
                  <a:moveTo>
                    <a:pt x="0" y="0"/>
                  </a:moveTo>
                  <a:lnTo>
                    <a:pt x="5738911" y="0"/>
                  </a:lnTo>
                </a:path>
              </a:pathLst>
            </a:custGeom>
            <a:ln w="8835">
              <a:solidFill>
                <a:srgbClr val="67676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977587" y="4130560"/>
              <a:ext cx="5739130" cy="0"/>
            </a:xfrm>
            <a:custGeom>
              <a:avLst/>
              <a:gdLst/>
              <a:ahLst/>
              <a:cxnLst/>
              <a:rect l="l" t="t" r="r" b="b"/>
              <a:pathLst>
                <a:path w="5739130" h="0">
                  <a:moveTo>
                    <a:pt x="0" y="0"/>
                  </a:moveTo>
                  <a:lnTo>
                    <a:pt x="5738911" y="0"/>
                  </a:lnTo>
                </a:path>
              </a:pathLst>
            </a:custGeom>
            <a:ln w="8835">
              <a:solidFill>
                <a:srgbClr val="67676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5771299" y="4872735"/>
              <a:ext cx="945515" cy="0"/>
            </a:xfrm>
            <a:custGeom>
              <a:avLst/>
              <a:gdLst/>
              <a:ahLst/>
              <a:cxnLst/>
              <a:rect l="l" t="t" r="r" b="b"/>
              <a:pathLst>
                <a:path w="945515" h="0">
                  <a:moveTo>
                    <a:pt x="0" y="0"/>
                  </a:moveTo>
                  <a:lnTo>
                    <a:pt x="945197" y="0"/>
                  </a:lnTo>
                </a:path>
              </a:pathLst>
            </a:custGeom>
            <a:ln w="8835">
              <a:solidFill>
                <a:srgbClr val="67676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26" name="object 26" descr=""/>
          <p:cNvGraphicFramePr>
            <a:graphicFrameLocks noGrp="1"/>
          </p:cNvGraphicFramePr>
          <p:nvPr/>
        </p:nvGraphicFramePr>
        <p:xfrm>
          <a:off x="983476" y="3398691"/>
          <a:ext cx="5803900" cy="1466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485"/>
                <a:gridCol w="1012825"/>
                <a:gridCol w="830579"/>
                <a:gridCol w="866139"/>
                <a:gridCol w="1063625"/>
                <a:gridCol w="813435"/>
                <a:gridCol w="937260"/>
              </a:tblGrid>
              <a:tr h="146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76767"/>
                      </a:solidFill>
                      <a:prstDash val="solid"/>
                    </a:lnL>
                    <a:lnR w="9525">
                      <a:solidFill>
                        <a:srgbClr val="676767"/>
                      </a:solidFill>
                      <a:prstDash val="solid"/>
                    </a:lnR>
                    <a:lnT w="9525">
                      <a:solidFill>
                        <a:srgbClr val="676767"/>
                      </a:solidFill>
                      <a:prstDash val="solid"/>
                    </a:lnT>
                    <a:lnB w="9525">
                      <a:solidFill>
                        <a:srgbClr val="67676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76767"/>
                      </a:solidFill>
                      <a:prstDash val="solid"/>
                    </a:lnL>
                    <a:lnR w="9525">
                      <a:solidFill>
                        <a:srgbClr val="676767"/>
                      </a:solidFill>
                      <a:prstDash val="solid"/>
                    </a:lnR>
                    <a:lnT w="9525">
                      <a:solidFill>
                        <a:srgbClr val="676767"/>
                      </a:solidFill>
                      <a:prstDash val="solid"/>
                    </a:lnT>
                    <a:lnB w="9525">
                      <a:solidFill>
                        <a:srgbClr val="67676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76767"/>
                      </a:solidFill>
                      <a:prstDash val="solid"/>
                    </a:lnL>
                    <a:lnR w="9525">
                      <a:solidFill>
                        <a:srgbClr val="676767"/>
                      </a:solidFill>
                      <a:prstDash val="solid"/>
                    </a:lnR>
                    <a:lnT w="9525">
                      <a:solidFill>
                        <a:srgbClr val="676767"/>
                      </a:solidFill>
                      <a:prstDash val="solid"/>
                    </a:lnT>
                    <a:lnB w="9525">
                      <a:solidFill>
                        <a:srgbClr val="67676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76767"/>
                      </a:solidFill>
                      <a:prstDash val="solid"/>
                    </a:lnL>
                    <a:lnR w="9525">
                      <a:solidFill>
                        <a:srgbClr val="676767"/>
                      </a:solidFill>
                      <a:prstDash val="solid"/>
                    </a:lnR>
                    <a:lnT w="9525">
                      <a:solidFill>
                        <a:srgbClr val="676767"/>
                      </a:solidFill>
                      <a:prstDash val="solid"/>
                    </a:lnT>
                    <a:lnB w="9525">
                      <a:solidFill>
                        <a:srgbClr val="67676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76767"/>
                      </a:solidFill>
                      <a:prstDash val="solid"/>
                    </a:lnL>
                    <a:lnR w="9525">
                      <a:solidFill>
                        <a:srgbClr val="676767"/>
                      </a:solidFill>
                      <a:prstDash val="solid"/>
                    </a:lnR>
                    <a:lnT w="9525">
                      <a:solidFill>
                        <a:srgbClr val="676767"/>
                      </a:solidFill>
                      <a:prstDash val="solid"/>
                    </a:lnT>
                    <a:lnB w="9525">
                      <a:solidFill>
                        <a:srgbClr val="67676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76767"/>
                      </a:solidFill>
                      <a:prstDash val="solid"/>
                    </a:lnL>
                    <a:lnR w="9525">
                      <a:solidFill>
                        <a:srgbClr val="676767"/>
                      </a:solidFill>
                      <a:prstDash val="solid"/>
                    </a:lnR>
                    <a:lnT w="9525">
                      <a:solidFill>
                        <a:srgbClr val="676767"/>
                      </a:solidFill>
                      <a:prstDash val="solid"/>
                    </a:lnT>
                    <a:lnB w="9525">
                      <a:solidFill>
                        <a:srgbClr val="67676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676767"/>
                      </a:solidFill>
                      <a:prstDash val="solid"/>
                    </a:lnL>
                    <a:lnR w="9525">
                      <a:solidFill>
                        <a:srgbClr val="676767"/>
                      </a:solidFill>
                      <a:prstDash val="solid"/>
                    </a:lnR>
                    <a:lnT w="9525">
                      <a:solidFill>
                        <a:srgbClr val="676767"/>
                      </a:solidFill>
                      <a:prstDash val="solid"/>
                    </a:lnT>
                    <a:lnB w="9525">
                      <a:solidFill>
                        <a:srgbClr val="676767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7" name="object 27" descr=""/>
          <p:cNvSpPr/>
          <p:nvPr/>
        </p:nvSpPr>
        <p:spPr>
          <a:xfrm>
            <a:off x="834777" y="500674"/>
            <a:ext cx="0" cy="7996555"/>
          </a:xfrm>
          <a:custGeom>
            <a:avLst/>
            <a:gdLst/>
            <a:ahLst/>
            <a:cxnLst/>
            <a:rect l="l" t="t" r="r" b="b"/>
            <a:pathLst>
              <a:path w="0" h="7996555">
                <a:moveTo>
                  <a:pt x="0" y="7996052"/>
                </a:moveTo>
                <a:lnTo>
                  <a:pt x="0" y="0"/>
                </a:lnTo>
              </a:path>
            </a:pathLst>
          </a:custGeom>
          <a:ln w="3175">
            <a:solidFill>
              <a:srgbClr val="5454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 descr=""/>
          <p:cNvSpPr/>
          <p:nvPr/>
        </p:nvSpPr>
        <p:spPr>
          <a:xfrm>
            <a:off x="5849329" y="3619577"/>
            <a:ext cx="0" cy="2441575"/>
          </a:xfrm>
          <a:custGeom>
            <a:avLst/>
            <a:gdLst/>
            <a:ahLst/>
            <a:cxnLst/>
            <a:rect l="l" t="t" r="r" b="b"/>
            <a:pathLst>
              <a:path w="0" h="2441575">
                <a:moveTo>
                  <a:pt x="0" y="2441520"/>
                </a:moveTo>
                <a:lnTo>
                  <a:pt x="0" y="0"/>
                </a:lnTo>
              </a:path>
            </a:pathLst>
          </a:custGeom>
          <a:ln w="3175">
            <a:solidFill>
              <a:srgbClr val="54545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29" name="object 29" descr=""/>
          <p:cNvGrpSpPr/>
          <p:nvPr/>
        </p:nvGrpSpPr>
        <p:grpSpPr>
          <a:xfrm>
            <a:off x="821526" y="500674"/>
            <a:ext cx="6089650" cy="7854950"/>
            <a:chOff x="821526" y="500674"/>
            <a:chExt cx="6089650" cy="7854950"/>
          </a:xfrm>
        </p:grpSpPr>
        <p:sp>
          <p:nvSpPr>
            <p:cNvPr id="30" name="object 30" descr=""/>
            <p:cNvSpPr/>
            <p:nvPr/>
          </p:nvSpPr>
          <p:spPr>
            <a:xfrm>
              <a:off x="6894640" y="500674"/>
              <a:ext cx="0" cy="7854950"/>
            </a:xfrm>
            <a:custGeom>
              <a:avLst/>
              <a:gdLst/>
              <a:ahLst/>
              <a:cxnLst/>
              <a:rect l="l" t="t" r="r" b="b"/>
              <a:pathLst>
                <a:path w="0" h="7854950">
                  <a:moveTo>
                    <a:pt x="0" y="7854685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54545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830360" y="8353890"/>
              <a:ext cx="6080760" cy="0"/>
            </a:xfrm>
            <a:custGeom>
              <a:avLst/>
              <a:gdLst/>
              <a:ahLst/>
              <a:cxnLst/>
              <a:rect l="l" t="t" r="r" b="b"/>
              <a:pathLst>
                <a:path w="6080759" h="0">
                  <a:moveTo>
                    <a:pt x="0" y="0"/>
                  </a:moveTo>
                  <a:lnTo>
                    <a:pt x="6080478" y="0"/>
                  </a:lnTo>
                </a:path>
              </a:pathLst>
            </a:custGeom>
            <a:ln w="3175">
              <a:solidFill>
                <a:srgbClr val="54545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4098800" y="5829905"/>
              <a:ext cx="2612390" cy="0"/>
            </a:xfrm>
            <a:custGeom>
              <a:avLst/>
              <a:gdLst/>
              <a:ahLst/>
              <a:cxnLst/>
              <a:rect l="l" t="t" r="r" b="b"/>
              <a:pathLst>
                <a:path w="2612390" h="0">
                  <a:moveTo>
                    <a:pt x="0" y="0"/>
                  </a:moveTo>
                  <a:lnTo>
                    <a:pt x="2611808" y="0"/>
                  </a:lnTo>
                </a:path>
              </a:pathLst>
            </a:custGeom>
            <a:ln w="3175">
              <a:solidFill>
                <a:srgbClr val="54545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5020442" y="5547172"/>
              <a:ext cx="1292860" cy="0"/>
            </a:xfrm>
            <a:custGeom>
              <a:avLst/>
              <a:gdLst/>
              <a:ahLst/>
              <a:cxnLst/>
              <a:rect l="l" t="t" r="r" b="b"/>
              <a:pathLst>
                <a:path w="1292860" h="0">
                  <a:moveTo>
                    <a:pt x="0" y="0"/>
                  </a:moveTo>
                  <a:lnTo>
                    <a:pt x="1292653" y="0"/>
                  </a:lnTo>
                </a:path>
              </a:pathLst>
            </a:custGeom>
            <a:ln w="3175">
              <a:solidFill>
                <a:srgbClr val="54545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598885" y="5067113"/>
              <a:ext cx="5111750" cy="0"/>
            </a:xfrm>
            <a:custGeom>
              <a:avLst/>
              <a:gdLst/>
              <a:ahLst/>
              <a:cxnLst/>
              <a:rect l="l" t="t" r="r" b="b"/>
              <a:pathLst>
                <a:path w="5111750" h="0">
                  <a:moveTo>
                    <a:pt x="0" y="0"/>
                  </a:moveTo>
                  <a:lnTo>
                    <a:pt x="5111724" y="0"/>
                  </a:lnTo>
                </a:path>
              </a:pathLst>
            </a:custGeom>
            <a:ln w="3175">
              <a:solidFill>
                <a:srgbClr val="54545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5847857" y="4855064"/>
              <a:ext cx="462915" cy="0"/>
            </a:xfrm>
            <a:custGeom>
              <a:avLst/>
              <a:gdLst/>
              <a:ahLst/>
              <a:cxnLst/>
              <a:rect l="l" t="t" r="r" b="b"/>
              <a:pathLst>
                <a:path w="462914" h="0">
                  <a:moveTo>
                    <a:pt x="0" y="0"/>
                  </a:moveTo>
                  <a:lnTo>
                    <a:pt x="462293" y="0"/>
                  </a:lnTo>
                </a:path>
              </a:pathLst>
            </a:custGeom>
            <a:ln w="3175">
              <a:solidFill>
                <a:srgbClr val="54545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3262551" y="4598836"/>
              <a:ext cx="3448685" cy="0"/>
            </a:xfrm>
            <a:custGeom>
              <a:avLst/>
              <a:gdLst/>
              <a:ahLst/>
              <a:cxnLst/>
              <a:rect l="l" t="t" r="r" b="b"/>
              <a:pathLst>
                <a:path w="3448684" h="0">
                  <a:moveTo>
                    <a:pt x="0" y="0"/>
                  </a:moveTo>
                  <a:lnTo>
                    <a:pt x="3448058" y="0"/>
                  </a:lnTo>
                </a:path>
              </a:pathLst>
            </a:custGeom>
            <a:ln w="3175">
              <a:solidFill>
                <a:srgbClr val="54545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5847857" y="4112887"/>
              <a:ext cx="462915" cy="0"/>
            </a:xfrm>
            <a:custGeom>
              <a:avLst/>
              <a:gdLst/>
              <a:ahLst/>
              <a:cxnLst/>
              <a:rect l="l" t="t" r="r" b="b"/>
              <a:pathLst>
                <a:path w="462914" h="0">
                  <a:moveTo>
                    <a:pt x="0" y="0"/>
                  </a:moveTo>
                  <a:lnTo>
                    <a:pt x="462293" y="0"/>
                  </a:lnTo>
                </a:path>
              </a:pathLst>
            </a:custGeom>
            <a:ln w="3175">
              <a:solidFill>
                <a:srgbClr val="54545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821526" y="2375255"/>
              <a:ext cx="6089650" cy="0"/>
            </a:xfrm>
            <a:custGeom>
              <a:avLst/>
              <a:gdLst/>
              <a:ahLst/>
              <a:cxnLst/>
              <a:rect l="l" t="t" r="r" b="b"/>
              <a:pathLst>
                <a:path w="6089650" h="0">
                  <a:moveTo>
                    <a:pt x="0" y="0"/>
                  </a:moveTo>
                  <a:lnTo>
                    <a:pt x="6089312" y="0"/>
                  </a:lnTo>
                </a:path>
              </a:pathLst>
            </a:custGeom>
            <a:ln w="3175">
              <a:solidFill>
                <a:srgbClr val="54545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821526" y="516872"/>
              <a:ext cx="6089650" cy="0"/>
            </a:xfrm>
            <a:custGeom>
              <a:avLst/>
              <a:gdLst/>
              <a:ahLst/>
              <a:cxnLst/>
              <a:rect l="l" t="t" r="r" b="b"/>
              <a:pathLst>
                <a:path w="6089650" h="0">
                  <a:moveTo>
                    <a:pt x="0" y="0"/>
                  </a:moveTo>
                  <a:lnTo>
                    <a:pt x="6089312" y="0"/>
                  </a:lnTo>
                </a:path>
              </a:pathLst>
            </a:custGeom>
            <a:ln w="3175">
              <a:solidFill>
                <a:srgbClr val="54545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2267296" y="5828432"/>
              <a:ext cx="365125" cy="0"/>
            </a:xfrm>
            <a:custGeom>
              <a:avLst/>
              <a:gdLst/>
              <a:ahLst/>
              <a:cxnLst/>
              <a:rect l="l" t="t" r="r" b="b"/>
              <a:pathLst>
                <a:path w="365125" h="0">
                  <a:moveTo>
                    <a:pt x="0" y="0"/>
                  </a:moveTo>
                  <a:lnTo>
                    <a:pt x="365123" y="0"/>
                  </a:lnTo>
                </a:path>
              </a:pathLst>
            </a:custGeom>
            <a:ln w="11780">
              <a:solidFill>
                <a:srgbClr val="74747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2267296" y="5307143"/>
              <a:ext cx="798195" cy="0"/>
            </a:xfrm>
            <a:custGeom>
              <a:avLst/>
              <a:gdLst/>
              <a:ahLst/>
              <a:cxnLst/>
              <a:rect l="l" t="t" r="r" b="b"/>
              <a:pathLst>
                <a:path w="798194" h="0">
                  <a:moveTo>
                    <a:pt x="0" y="0"/>
                  </a:moveTo>
                  <a:lnTo>
                    <a:pt x="797970" y="0"/>
                  </a:lnTo>
                </a:path>
              </a:pathLst>
            </a:custGeom>
            <a:ln w="11780">
              <a:solidFill>
                <a:srgbClr val="7070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2376243" y="4853591"/>
              <a:ext cx="692150" cy="0"/>
            </a:xfrm>
            <a:custGeom>
              <a:avLst/>
              <a:gdLst/>
              <a:ahLst/>
              <a:cxnLst/>
              <a:rect l="l" t="t" r="r" b="b"/>
              <a:pathLst>
                <a:path w="692150" h="0">
                  <a:moveTo>
                    <a:pt x="0" y="0"/>
                  </a:moveTo>
                  <a:lnTo>
                    <a:pt x="691967" y="0"/>
                  </a:lnTo>
                </a:path>
              </a:pathLst>
            </a:custGeom>
            <a:ln w="11780">
              <a:solidFill>
                <a:srgbClr val="70707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3118267" y="5307143"/>
              <a:ext cx="789305" cy="0"/>
            </a:xfrm>
            <a:custGeom>
              <a:avLst/>
              <a:gdLst/>
              <a:ahLst/>
              <a:cxnLst/>
              <a:rect l="l" t="t" r="r" b="b"/>
              <a:pathLst>
                <a:path w="789304" h="0">
                  <a:moveTo>
                    <a:pt x="0" y="0"/>
                  </a:moveTo>
                  <a:lnTo>
                    <a:pt x="789137" y="0"/>
                  </a:lnTo>
                </a:path>
              </a:pathLst>
            </a:custGeom>
            <a:ln w="117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3106489" y="4385313"/>
              <a:ext cx="824865" cy="0"/>
            </a:xfrm>
            <a:custGeom>
              <a:avLst/>
              <a:gdLst/>
              <a:ahLst/>
              <a:cxnLst/>
              <a:rect l="l" t="t" r="r" b="b"/>
              <a:pathLst>
                <a:path w="824864" h="0">
                  <a:moveTo>
                    <a:pt x="0" y="0"/>
                  </a:moveTo>
                  <a:lnTo>
                    <a:pt x="824471" y="0"/>
                  </a:lnTo>
                </a:path>
              </a:pathLst>
            </a:custGeom>
            <a:ln w="11780">
              <a:solidFill>
                <a:srgbClr val="67676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3972185" y="4388258"/>
              <a:ext cx="454025" cy="0"/>
            </a:xfrm>
            <a:custGeom>
              <a:avLst/>
              <a:gdLst/>
              <a:ahLst/>
              <a:cxnLst/>
              <a:rect l="l" t="t" r="r" b="b"/>
              <a:pathLst>
                <a:path w="454025" h="0">
                  <a:moveTo>
                    <a:pt x="0" y="0"/>
                  </a:moveTo>
                  <a:lnTo>
                    <a:pt x="453459" y="0"/>
                  </a:lnTo>
                </a:path>
              </a:pathLst>
            </a:custGeom>
            <a:ln w="11780">
              <a:solidFill>
                <a:srgbClr val="6B6B6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6366097" y="5304197"/>
              <a:ext cx="341630" cy="0"/>
            </a:xfrm>
            <a:custGeom>
              <a:avLst/>
              <a:gdLst/>
              <a:ahLst/>
              <a:cxnLst/>
              <a:rect l="l" t="t" r="r" b="b"/>
              <a:pathLst>
                <a:path w="341629" h="0">
                  <a:moveTo>
                    <a:pt x="0" y="0"/>
                  </a:moveTo>
                  <a:lnTo>
                    <a:pt x="341566" y="0"/>
                  </a:lnTo>
                </a:path>
              </a:pathLst>
            </a:custGeom>
            <a:ln w="117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6162924" y="4385313"/>
              <a:ext cx="544830" cy="0"/>
            </a:xfrm>
            <a:custGeom>
              <a:avLst/>
              <a:gdLst/>
              <a:ahLst/>
              <a:cxnLst/>
              <a:rect l="l" t="t" r="r" b="b"/>
              <a:pathLst>
                <a:path w="544829" h="0">
                  <a:moveTo>
                    <a:pt x="0" y="0"/>
                  </a:moveTo>
                  <a:lnTo>
                    <a:pt x="544740" y="0"/>
                  </a:lnTo>
                </a:path>
              </a:pathLst>
            </a:custGeom>
            <a:ln w="117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1277931" y="4102579"/>
              <a:ext cx="933450" cy="0"/>
            </a:xfrm>
            <a:custGeom>
              <a:avLst/>
              <a:gdLst/>
              <a:ahLst/>
              <a:cxnLst/>
              <a:rect l="l" t="t" r="r" b="b"/>
              <a:pathLst>
                <a:path w="933450" h="0">
                  <a:moveTo>
                    <a:pt x="0" y="0"/>
                  </a:moveTo>
                  <a:lnTo>
                    <a:pt x="933419" y="0"/>
                  </a:lnTo>
                </a:path>
              </a:pathLst>
            </a:custGeom>
            <a:ln w="117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2717811" y="4102579"/>
              <a:ext cx="324485" cy="0"/>
            </a:xfrm>
            <a:custGeom>
              <a:avLst/>
              <a:gdLst/>
              <a:ahLst/>
              <a:cxnLst/>
              <a:rect l="l" t="t" r="r" b="b"/>
              <a:pathLst>
                <a:path w="324485" h="0">
                  <a:moveTo>
                    <a:pt x="0" y="0"/>
                  </a:moveTo>
                  <a:lnTo>
                    <a:pt x="323899" y="0"/>
                  </a:lnTo>
                </a:path>
              </a:pathLst>
            </a:custGeom>
            <a:ln w="117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0" name="object 50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082118" y="3834572"/>
              <a:ext cx="39751" cy="61847"/>
            </a:xfrm>
            <a:prstGeom prst="rect">
              <a:avLst/>
            </a:prstGeom>
          </p:spPr>
        </p:pic>
        <p:pic>
          <p:nvPicPr>
            <p:cNvPr id="51" name="object 51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998199" y="5310088"/>
              <a:ext cx="194339" cy="154619"/>
            </a:xfrm>
            <a:prstGeom prst="rect">
              <a:avLst/>
            </a:prstGeom>
          </p:spPr>
        </p:pic>
        <p:pic>
          <p:nvPicPr>
            <p:cNvPr id="52" name="object 52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083749" y="3830154"/>
              <a:ext cx="644854" cy="61847"/>
            </a:xfrm>
            <a:prstGeom prst="rect">
              <a:avLst/>
            </a:prstGeom>
          </p:spPr>
        </p:pic>
        <p:pic>
          <p:nvPicPr>
            <p:cNvPr id="53" name="object 53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438079" y="901213"/>
              <a:ext cx="3635034" cy="530125"/>
            </a:xfrm>
            <a:prstGeom prst="rect">
              <a:avLst/>
            </a:prstGeom>
          </p:spPr>
        </p:pic>
        <p:pic>
          <p:nvPicPr>
            <p:cNvPr id="54" name="object 54" descr="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024700" y="7748664"/>
              <a:ext cx="1294126" cy="269480"/>
            </a:xfrm>
            <a:prstGeom prst="rect">
              <a:avLst/>
            </a:prstGeom>
          </p:spPr>
        </p:pic>
      </p:grpSp>
      <p:sp>
        <p:nvSpPr>
          <p:cNvPr id="55" name="object 55" descr=""/>
          <p:cNvSpPr txBox="1"/>
          <p:nvPr/>
        </p:nvSpPr>
        <p:spPr>
          <a:xfrm>
            <a:off x="1158537" y="856852"/>
            <a:ext cx="706120" cy="18034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000">
                <a:solidFill>
                  <a:srgbClr val="59BC5E"/>
                </a:solidFill>
                <a:latin typeface="Courier New"/>
                <a:cs typeface="Courier New"/>
              </a:rPr>
              <a:t>e</a:t>
            </a:r>
            <a:r>
              <a:rPr dirty="0" sz="1000" spc="315">
                <a:solidFill>
                  <a:srgbClr val="59BC5E"/>
                </a:solidFill>
                <a:latin typeface="Courier New"/>
                <a:cs typeface="Courier New"/>
              </a:rPr>
              <a:t> </a:t>
            </a:r>
            <a:r>
              <a:rPr dirty="0" sz="1000" spc="-220">
                <a:solidFill>
                  <a:srgbClr val="464646"/>
                </a:solidFill>
                <a:latin typeface="Courier New"/>
                <a:cs typeface="Courier New"/>
              </a:rPr>
              <a:t>f:t?.'f.’l</a:t>
            </a:r>
            <a:endParaRPr sz="1000">
              <a:latin typeface="Courier New"/>
              <a:cs typeface="Courier New"/>
            </a:endParaRPr>
          </a:p>
        </p:txBody>
      </p:sp>
      <p:sp>
        <p:nvSpPr>
          <p:cNvPr id="56" name="object 56" descr=""/>
          <p:cNvSpPr txBox="1"/>
          <p:nvPr/>
        </p:nvSpPr>
        <p:spPr>
          <a:xfrm>
            <a:off x="2020582" y="856852"/>
            <a:ext cx="308610" cy="18034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000" spc="-245">
                <a:solidFill>
                  <a:srgbClr val="464646"/>
                </a:solidFill>
                <a:latin typeface="Courier New"/>
                <a:cs typeface="Courier New"/>
              </a:rPr>
              <a:t>-</a:t>
            </a:r>
            <a:r>
              <a:rPr dirty="0" sz="1000" spc="-225">
                <a:solidFill>
                  <a:srgbClr val="464646"/>
                </a:solidFill>
                <a:latin typeface="Courier New"/>
                <a:cs typeface="Courier New"/>
              </a:rPr>
              <a:t>’*•••</a:t>
            </a:r>
            <a:endParaRPr sz="1000">
              <a:latin typeface="Courier New"/>
              <a:cs typeface="Courier New"/>
            </a:endParaRPr>
          </a:p>
        </p:txBody>
      </p:sp>
      <p:sp>
        <p:nvSpPr>
          <p:cNvPr id="57" name="object 57" descr=""/>
          <p:cNvSpPr txBox="1"/>
          <p:nvPr/>
        </p:nvSpPr>
        <p:spPr>
          <a:xfrm>
            <a:off x="3544180" y="1607863"/>
            <a:ext cx="2837815" cy="18034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  <a:tabLst>
                <a:tab pos="948690" algn="l"/>
                <a:tab pos="1237615" algn="l"/>
                <a:tab pos="2261870" algn="l"/>
              </a:tabLst>
            </a:pPr>
            <a:r>
              <a:rPr dirty="0" sz="1000" spc="80">
                <a:solidFill>
                  <a:srgbClr val="3B3B3B"/>
                </a:solidFill>
                <a:latin typeface="Cambria"/>
                <a:cs typeface="Cambria"/>
              </a:rPr>
              <a:t>Guarulhos,</a:t>
            </a:r>
            <a:r>
              <a:rPr dirty="0" sz="1000">
                <a:solidFill>
                  <a:srgbClr val="3B3B3B"/>
                </a:solidFill>
                <a:latin typeface="Cambria"/>
                <a:cs typeface="Cambria"/>
              </a:rPr>
              <a:t>	</a:t>
            </a:r>
            <a:r>
              <a:rPr dirty="0" u="sng" sz="1000" spc="480">
                <a:solidFill>
                  <a:srgbClr val="343434"/>
                </a:solidFill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000">
                <a:solidFill>
                  <a:srgbClr val="343434"/>
                </a:solidFill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1	</a:t>
            </a:r>
            <a:r>
              <a:rPr dirty="0" sz="1000">
                <a:solidFill>
                  <a:srgbClr val="3A3A3A"/>
                </a:solidFill>
                <a:latin typeface="Cambria"/>
                <a:cs typeface="Cambria"/>
              </a:rPr>
              <a:t>de</a:t>
            </a:r>
            <a:r>
              <a:rPr dirty="0" sz="1000" spc="335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u="sng" sz="1000" spc="130">
                <a:solidFill>
                  <a:srgbClr val="3F3F3F"/>
                </a:solidFill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000" spc="50">
                <a:solidFill>
                  <a:srgbClr val="3F3F3F"/>
                </a:solidFill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setem</a:t>
            </a:r>
            <a:r>
              <a:rPr dirty="0" u="sng" sz="1000" spc="-90">
                <a:solidFill>
                  <a:srgbClr val="3F3F3F"/>
                </a:solidFill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000" spc="-25">
                <a:solidFill>
                  <a:srgbClr val="3A3A3A"/>
                </a:solidFill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Dro</a:t>
            </a:r>
            <a:r>
              <a:rPr dirty="0" u="sng" sz="1000">
                <a:solidFill>
                  <a:srgbClr val="3A3A3A"/>
                </a:solidFill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	</a:t>
            </a:r>
            <a:r>
              <a:rPr dirty="0" sz="1000" spc="-125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2F2F2F"/>
                </a:solidFill>
                <a:latin typeface="Cambria"/>
                <a:cs typeface="Cambria"/>
              </a:rPr>
              <a:t>de</a:t>
            </a:r>
            <a:r>
              <a:rPr dirty="0" sz="1000" spc="215">
                <a:solidFill>
                  <a:srgbClr val="2F2F2F"/>
                </a:solidFill>
                <a:latin typeface="Cambria"/>
                <a:cs typeface="Cambria"/>
              </a:rPr>
              <a:t>  </a:t>
            </a:r>
            <a:r>
              <a:rPr dirty="0" sz="1000">
                <a:solidFill>
                  <a:srgbClr val="2D2D2D"/>
                </a:solidFill>
                <a:latin typeface="Cambria"/>
                <a:cs typeface="Cambria"/>
              </a:rPr>
              <a:t>UtlU</a:t>
            </a:r>
            <a:r>
              <a:rPr dirty="0" sz="1000">
                <a:solidFill>
                  <a:srgbClr val="2F2F2F"/>
                </a:solidFill>
                <a:latin typeface="Cambria"/>
                <a:cs typeface="Cambria"/>
              </a:rPr>
              <a:t>5</a:t>
            </a:r>
            <a:endParaRPr sz="1000">
              <a:latin typeface="Cambria"/>
              <a:cs typeface="Cambria"/>
            </a:endParaRPr>
          </a:p>
        </p:txBody>
      </p:sp>
      <p:sp>
        <p:nvSpPr>
          <p:cNvPr id="58" name="object 58" descr=""/>
          <p:cNvSpPr txBox="1"/>
          <p:nvPr/>
        </p:nvSpPr>
        <p:spPr>
          <a:xfrm>
            <a:off x="998435" y="1912685"/>
            <a:ext cx="5715635" cy="14173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algn="just" marL="27940">
              <a:lnSpc>
                <a:spcPct val="100000"/>
              </a:lnSpc>
              <a:spcBef>
                <a:spcPts val="115"/>
              </a:spcBef>
            </a:pPr>
            <a:r>
              <a:rPr dirty="0" sz="1000" spc="125">
                <a:solidFill>
                  <a:srgbClr val="363636"/>
                </a:solidFill>
                <a:latin typeface="Courier New"/>
                <a:cs typeface="Courier New"/>
              </a:rPr>
              <a:t>Oúcon•</a:t>
            </a:r>
            <a:r>
              <a:rPr dirty="0" sz="1000" spc="-450">
                <a:solidFill>
                  <a:srgbClr val="363636"/>
                </a:solidFill>
                <a:latin typeface="Courier New"/>
                <a:cs typeface="Courier New"/>
              </a:rPr>
              <a:t> </a:t>
            </a:r>
            <a:r>
              <a:rPr dirty="0" u="sng" sz="1000" spc="40">
                <a:solidFill>
                  <a:srgbClr val="3A3A3A"/>
                </a:solidFill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 </a:t>
            </a:r>
            <a:r>
              <a:rPr dirty="0" u="sng" sz="1000" spc="125">
                <a:solidFill>
                  <a:srgbClr val="3A3A3A"/>
                </a:solidFill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32</a:t>
            </a:r>
            <a:r>
              <a:rPr dirty="0" u="sng" sz="1000" spc="15">
                <a:solidFill>
                  <a:srgbClr val="3A3A3A"/>
                </a:solidFill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 </a:t>
            </a:r>
            <a:r>
              <a:rPr dirty="0" sz="1000" spc="-265">
                <a:solidFill>
                  <a:srgbClr val="3A3A3A"/>
                </a:solidFill>
                <a:latin typeface="Courier New"/>
                <a:cs typeface="Courier New"/>
              </a:rPr>
              <a:t> </a:t>
            </a:r>
            <a:r>
              <a:rPr dirty="0" sz="1000" spc="-20">
                <a:solidFill>
                  <a:srgbClr val="363636"/>
                </a:solidFill>
                <a:latin typeface="Courier New"/>
                <a:cs typeface="Courier New"/>
              </a:rPr>
              <a:t>2025</a:t>
            </a:r>
            <a:endParaRPr sz="1000">
              <a:latin typeface="Courier New"/>
              <a:cs typeface="Courier New"/>
            </a:endParaRPr>
          </a:p>
          <a:p>
            <a:pPr algn="just" marL="23495">
              <a:lnSpc>
                <a:spcPct val="100000"/>
              </a:lnSpc>
              <a:spcBef>
                <a:spcPts val="1025"/>
              </a:spcBef>
            </a:pPr>
            <a:r>
              <a:rPr dirty="0" sz="1000" spc="85">
                <a:solidFill>
                  <a:srgbClr val="3D3D3D"/>
                </a:solidFill>
                <a:latin typeface="Cambria"/>
                <a:cs typeface="Cambria"/>
              </a:rPr>
              <a:t>Senhora</a:t>
            </a:r>
            <a:r>
              <a:rPr dirty="0" sz="1000" spc="12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000" spc="40">
                <a:solidFill>
                  <a:srgbClr val="363636"/>
                </a:solidFill>
                <a:latin typeface="Cambria"/>
                <a:cs typeface="Cambria"/>
              </a:rPr>
              <a:t>Diretora</a:t>
            </a:r>
            <a:endParaRPr sz="1000">
              <a:latin typeface="Cambria"/>
              <a:cs typeface="Cambria"/>
            </a:endParaRPr>
          </a:p>
          <a:p>
            <a:pPr algn="just" marL="12700" marR="5080" indent="1102995">
              <a:lnSpc>
                <a:spcPct val="102600"/>
              </a:lnSpc>
              <a:spcBef>
                <a:spcPts val="125"/>
              </a:spcBef>
            </a:pPr>
            <a:r>
              <a:rPr dirty="0" sz="1000" spc="85">
                <a:solidFill>
                  <a:srgbClr val="383838"/>
                </a:solidFill>
                <a:latin typeface="Cambria"/>
                <a:cs typeface="Cambria"/>
              </a:rPr>
              <a:t>Vimos</a:t>
            </a:r>
            <a:r>
              <a:rPr dirty="0" sz="1000" spc="145">
                <a:solidFill>
                  <a:srgbClr val="383838"/>
                </a:solidFill>
                <a:latin typeface="Cambria"/>
                <a:cs typeface="Cambria"/>
              </a:rPr>
              <a:t>  </a:t>
            </a:r>
            <a:r>
              <a:rPr dirty="0" sz="1000" spc="70">
                <a:solidFill>
                  <a:srgbClr val="363636"/>
                </a:solidFill>
                <a:latin typeface="Cambria"/>
                <a:cs typeface="Cambria"/>
              </a:rPr>
              <a:t>através</a:t>
            </a:r>
            <a:r>
              <a:rPr dirty="0" sz="1000" spc="135">
                <a:solidFill>
                  <a:srgbClr val="363636"/>
                </a:solidFill>
                <a:latin typeface="Cambria"/>
                <a:cs typeface="Cambria"/>
              </a:rPr>
              <a:t>  </a:t>
            </a:r>
            <a:r>
              <a:rPr dirty="0" sz="1000" spc="65">
                <a:solidFill>
                  <a:srgbClr val="2F2F2F"/>
                </a:solidFill>
                <a:latin typeface="Cambria"/>
                <a:cs typeface="Cambria"/>
              </a:rPr>
              <a:t>deste,</a:t>
            </a:r>
            <a:r>
              <a:rPr dirty="0" sz="1000" spc="215">
                <a:solidFill>
                  <a:srgbClr val="2F2F2F"/>
                </a:solidFill>
                <a:latin typeface="Cambria"/>
                <a:cs typeface="Cambria"/>
              </a:rPr>
              <a:t>  </a:t>
            </a:r>
            <a:r>
              <a:rPr dirty="0" sz="1000" spc="55">
                <a:solidFill>
                  <a:srgbClr val="343434"/>
                </a:solidFill>
                <a:latin typeface="Cambria"/>
                <a:cs typeface="Cambria"/>
              </a:rPr>
              <a:t>solicitar</a:t>
            </a:r>
            <a:r>
              <a:rPr dirty="0" sz="1000" spc="155">
                <a:solidFill>
                  <a:srgbClr val="343434"/>
                </a:solidFill>
                <a:latin typeface="Cambria"/>
                <a:cs typeface="Cambria"/>
              </a:rPr>
              <a:t>  </a:t>
            </a:r>
            <a:r>
              <a:rPr dirty="0" sz="1000" spc="70">
                <a:solidFill>
                  <a:srgbClr val="5D5D5D"/>
                </a:solidFill>
                <a:latin typeface="Cambria"/>
                <a:cs typeface="Cambria"/>
              </a:rPr>
              <a:t>a</a:t>
            </a:r>
            <a:r>
              <a:rPr dirty="0" sz="1000" spc="185">
                <a:solidFill>
                  <a:srgbClr val="5D5D5D"/>
                </a:solidFill>
                <a:latin typeface="Cambria"/>
                <a:cs typeface="Cambria"/>
              </a:rPr>
              <a:t>  </a:t>
            </a:r>
            <a:r>
              <a:rPr dirty="0" sz="1000" spc="100">
                <a:solidFill>
                  <a:srgbClr val="2B2B2B"/>
                </a:solidFill>
                <a:latin typeface="Cambria"/>
                <a:cs typeface="Cambria"/>
              </a:rPr>
              <a:t>Vossa</a:t>
            </a:r>
            <a:r>
              <a:rPr dirty="0" sz="1000" spc="490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dirty="0" sz="1000" spc="75">
                <a:solidFill>
                  <a:srgbClr val="3A3A3A"/>
                </a:solidFill>
                <a:latin typeface="Cambria"/>
                <a:cs typeface="Cambria"/>
              </a:rPr>
              <a:t>Senhoria,</a:t>
            </a:r>
            <a:r>
              <a:rPr dirty="0" sz="1000" spc="210">
                <a:solidFill>
                  <a:srgbClr val="3A3A3A"/>
                </a:solidFill>
                <a:latin typeface="Cambria"/>
                <a:cs typeface="Cambria"/>
              </a:rPr>
              <a:t>  </a:t>
            </a:r>
            <a:r>
              <a:rPr dirty="0" sz="1000" spc="60">
                <a:solidFill>
                  <a:srgbClr val="3B3B3B"/>
                </a:solidFill>
                <a:latin typeface="Cambria"/>
                <a:cs typeface="Cambria"/>
              </a:rPr>
              <a:t>Homologação</a:t>
            </a:r>
            <a:r>
              <a:rPr dirty="0" sz="1000" spc="195">
                <a:solidFill>
                  <a:srgbClr val="3B3B3B"/>
                </a:solidFill>
                <a:latin typeface="Cambria"/>
                <a:cs typeface="Cambria"/>
              </a:rPr>
              <a:t>  </a:t>
            </a:r>
            <a:r>
              <a:rPr dirty="0" sz="1000" spc="45">
                <a:solidFill>
                  <a:srgbClr val="3D3D3D"/>
                </a:solidFill>
                <a:latin typeface="Cambria"/>
                <a:cs typeface="Cambria"/>
              </a:rPr>
              <a:t>do </a:t>
            </a:r>
            <a:r>
              <a:rPr dirty="0" sz="1000" spc="85">
                <a:solidFill>
                  <a:srgbClr val="3F3F3F"/>
                </a:solidFill>
                <a:latin typeface="Cambria"/>
                <a:cs typeface="Cambria"/>
              </a:rPr>
              <a:t>Quadro</a:t>
            </a:r>
            <a:r>
              <a:rPr dirty="0" sz="1000" spc="215">
                <a:solidFill>
                  <a:srgbClr val="3F3F3F"/>
                </a:solidFill>
                <a:latin typeface="Cambria"/>
                <a:cs typeface="Cambria"/>
              </a:rPr>
              <a:t>  </a:t>
            </a:r>
            <a:r>
              <a:rPr dirty="0" sz="1000" spc="55">
                <a:solidFill>
                  <a:srgbClr val="424242"/>
                </a:solidFill>
                <a:latin typeface="Cambria"/>
                <a:cs typeface="Cambria"/>
              </a:rPr>
              <a:t>de</a:t>
            </a:r>
            <a:r>
              <a:rPr dirty="0" sz="1000" spc="240">
                <a:solidFill>
                  <a:srgbClr val="424242"/>
                </a:solidFill>
                <a:latin typeface="Cambria"/>
                <a:cs typeface="Cambria"/>
              </a:rPr>
              <a:t>  </a:t>
            </a:r>
            <a:r>
              <a:rPr dirty="0" sz="1000" spc="80">
                <a:solidFill>
                  <a:srgbClr val="3F3F3F"/>
                </a:solidFill>
                <a:latin typeface="Cambria"/>
                <a:cs typeface="Cambria"/>
              </a:rPr>
              <a:t>Recursos</a:t>
            </a:r>
            <a:r>
              <a:rPr dirty="0" sz="1000" spc="250">
                <a:solidFill>
                  <a:srgbClr val="3F3F3F"/>
                </a:solidFill>
                <a:latin typeface="Cambria"/>
                <a:cs typeface="Cambria"/>
              </a:rPr>
              <a:t>  </a:t>
            </a:r>
            <a:r>
              <a:rPr dirty="0" sz="1000" spc="100">
                <a:solidFill>
                  <a:srgbClr val="3D3D3D"/>
                </a:solidFill>
                <a:latin typeface="Cambria"/>
                <a:cs typeface="Cambria"/>
              </a:rPr>
              <a:t>Humanos</a:t>
            </a:r>
            <a:r>
              <a:rPr dirty="0" sz="1000" spc="235">
                <a:solidFill>
                  <a:srgbClr val="3D3D3D"/>
                </a:solidFill>
                <a:latin typeface="Cambria"/>
                <a:cs typeface="Cambria"/>
              </a:rPr>
              <a:t>  </a:t>
            </a:r>
            <a:r>
              <a:rPr dirty="0" sz="1000">
                <a:solidFill>
                  <a:srgbClr val="383838"/>
                </a:solidFill>
                <a:latin typeface="Cambria"/>
                <a:cs typeface="Cambria"/>
              </a:rPr>
              <a:t>(anexo)</a:t>
            </a:r>
            <a:r>
              <a:rPr dirty="0" sz="1000" spc="-2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494949"/>
                </a:solidFill>
                <a:latin typeface="Cambria"/>
                <a:cs typeface="Cambria"/>
              </a:rPr>
              <a:t>,</a:t>
            </a:r>
            <a:r>
              <a:rPr dirty="0" sz="1000" spc="240">
                <a:solidFill>
                  <a:srgbClr val="494949"/>
                </a:solidFill>
                <a:latin typeface="Cambria"/>
                <a:cs typeface="Cambria"/>
              </a:rPr>
              <a:t>  </a:t>
            </a:r>
            <a:r>
              <a:rPr dirty="0" sz="1000" spc="45">
                <a:solidFill>
                  <a:srgbClr val="3F3F3F"/>
                </a:solidFill>
                <a:latin typeface="Cambria"/>
                <a:cs typeface="Cambria"/>
              </a:rPr>
              <a:t>conform</a:t>
            </a:r>
            <a:r>
              <a:rPr dirty="0" sz="1000" spc="-5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000" spc="50">
                <a:solidFill>
                  <a:srgbClr val="444444"/>
                </a:solidFill>
                <a:latin typeface="Cambria"/>
                <a:cs typeface="Cambria"/>
              </a:rPr>
              <a:t>e</a:t>
            </a:r>
            <a:r>
              <a:rPr dirty="0" sz="1000" spc="225">
                <a:solidFill>
                  <a:srgbClr val="444444"/>
                </a:solidFill>
                <a:latin typeface="Cambria"/>
                <a:cs typeface="Cambria"/>
              </a:rPr>
              <a:t>  </a:t>
            </a:r>
            <a:r>
              <a:rPr dirty="0" sz="1000">
                <a:solidFill>
                  <a:srgbClr val="3B3B3B"/>
                </a:solidFill>
                <a:latin typeface="Cambria"/>
                <a:cs typeface="Cambria"/>
              </a:rPr>
              <a:t>alteraçiio(ôes)</a:t>
            </a:r>
            <a:r>
              <a:rPr dirty="0" sz="1000" spc="180">
                <a:solidFill>
                  <a:srgbClr val="3B3B3B"/>
                </a:solidFill>
                <a:latin typeface="Cambria"/>
                <a:cs typeface="Cambria"/>
              </a:rPr>
              <a:t>  </a:t>
            </a:r>
            <a:r>
              <a:rPr dirty="0" sz="1000" spc="55">
                <a:solidFill>
                  <a:srgbClr val="3A3A3A"/>
                </a:solidFill>
                <a:latin typeface="Cambria"/>
                <a:cs typeface="Cambria"/>
              </a:rPr>
              <a:t>na</a:t>
            </a:r>
            <a:r>
              <a:rPr dirty="0" sz="1000" spc="315">
                <a:solidFill>
                  <a:srgbClr val="3A3A3A"/>
                </a:solidFill>
                <a:latin typeface="Cambria"/>
                <a:cs typeface="Cambria"/>
              </a:rPr>
              <a:t>  </a:t>
            </a:r>
            <a:r>
              <a:rPr dirty="0" sz="1000" spc="60">
                <a:solidFill>
                  <a:srgbClr val="313131"/>
                </a:solidFill>
                <a:latin typeface="Cambria"/>
                <a:cs typeface="Cambria"/>
              </a:rPr>
              <a:t>tabela</a:t>
            </a:r>
            <a:r>
              <a:rPr dirty="0" sz="1000" spc="215">
                <a:solidFill>
                  <a:srgbClr val="313131"/>
                </a:solidFill>
                <a:latin typeface="Cambria"/>
                <a:cs typeface="Cambria"/>
              </a:rPr>
              <a:t>  </a:t>
            </a:r>
            <a:r>
              <a:rPr dirty="0" sz="1000" spc="60">
                <a:solidFill>
                  <a:srgbClr val="363636"/>
                </a:solidFill>
                <a:latin typeface="Cambria"/>
                <a:cs typeface="Cambria"/>
              </a:rPr>
              <a:t>abaixo </a:t>
            </a:r>
            <a:r>
              <a:rPr dirty="0" sz="1000" spc="55">
                <a:solidFill>
                  <a:srgbClr val="2B2B2B"/>
                </a:solidFill>
                <a:latin typeface="Cambria"/>
                <a:cs typeface="Cambria"/>
              </a:rPr>
              <a:t>jrintnmente</a:t>
            </a:r>
            <a:r>
              <a:rPr dirty="0" sz="1000" spc="480">
                <a:solidFill>
                  <a:srgbClr val="2B2B2B"/>
                </a:solidFill>
                <a:latin typeface="Cambria"/>
                <a:cs typeface="Cambria"/>
              </a:rPr>
              <a:t>  </a:t>
            </a:r>
            <a:r>
              <a:rPr dirty="0" sz="1000" spc="75">
                <a:solidFill>
                  <a:srgbClr val="494949"/>
                </a:solidFill>
                <a:latin typeface="Cambria"/>
                <a:cs typeface="Cambria"/>
              </a:rPr>
              <a:t>com</a:t>
            </a:r>
            <a:r>
              <a:rPr dirty="0" sz="1000" spc="490">
                <a:solidFill>
                  <a:srgbClr val="494949"/>
                </a:solidFill>
                <a:latin typeface="Cambria"/>
                <a:cs typeface="Cambria"/>
              </a:rPr>
              <a:t>  </a:t>
            </a:r>
            <a:r>
              <a:rPr dirty="0" sz="1000">
                <a:solidFill>
                  <a:srgbClr val="343434"/>
                </a:solidFill>
                <a:latin typeface="Cambria"/>
                <a:cs typeface="Cambria"/>
              </a:rPr>
              <a:t>copia(s)</a:t>
            </a:r>
            <a:r>
              <a:rPr dirty="0" sz="1000" spc="475">
                <a:solidFill>
                  <a:srgbClr val="343434"/>
                </a:solidFill>
                <a:latin typeface="Cambria"/>
                <a:cs typeface="Cambria"/>
              </a:rPr>
              <a:t>  </a:t>
            </a:r>
            <a:r>
              <a:rPr dirty="0" sz="1000">
                <a:solidFill>
                  <a:srgbClr val="3F3F3F"/>
                </a:solidFill>
                <a:latin typeface="Cambria"/>
                <a:cs typeface="Cambria"/>
              </a:rPr>
              <a:t>do(s}</a:t>
            </a:r>
            <a:r>
              <a:rPr dirty="0" sz="1000" spc="475">
                <a:solidFill>
                  <a:srgbClr val="3F3F3F"/>
                </a:solidFill>
                <a:latin typeface="Cambria"/>
                <a:cs typeface="Cambria"/>
              </a:rPr>
              <a:t>  </a:t>
            </a:r>
            <a:r>
              <a:rPr dirty="0" sz="1000">
                <a:solidFill>
                  <a:srgbClr val="333333"/>
                </a:solidFill>
                <a:latin typeface="Cambria"/>
                <a:cs typeface="Cambria"/>
              </a:rPr>
              <a:t>certificado(s}</a:t>
            </a:r>
            <a:r>
              <a:rPr dirty="0" sz="1000" spc="440">
                <a:solidFill>
                  <a:srgbClr val="333333"/>
                </a:solidFill>
                <a:latin typeface="Cambria"/>
                <a:cs typeface="Cambria"/>
              </a:rPr>
              <a:t>  </a:t>
            </a:r>
            <a:r>
              <a:rPr dirty="0" sz="1000" spc="55">
                <a:solidFill>
                  <a:srgbClr val="3D3D3D"/>
                </a:solidFill>
                <a:latin typeface="Cambria"/>
                <a:cs typeface="Cambria"/>
              </a:rPr>
              <a:t>de</a:t>
            </a:r>
            <a:r>
              <a:rPr dirty="0" sz="1000" spc="495">
                <a:solidFill>
                  <a:srgbClr val="3D3D3D"/>
                </a:solidFill>
                <a:latin typeface="Cambria"/>
                <a:cs typeface="Cambria"/>
              </a:rPr>
              <a:t>  </a:t>
            </a:r>
            <a:r>
              <a:rPr dirty="0" sz="1000">
                <a:solidFill>
                  <a:srgbClr val="363636"/>
                </a:solidFill>
                <a:latin typeface="Cambria"/>
                <a:cs typeface="Cambria"/>
              </a:rPr>
              <a:t>habi1itaçao(ões)</a:t>
            </a:r>
            <a:r>
              <a:rPr dirty="0" sz="1000" spc="450">
                <a:solidFill>
                  <a:srgbClr val="363636"/>
                </a:solidFill>
                <a:latin typeface="Cambria"/>
                <a:cs typeface="Cambria"/>
              </a:rPr>
              <a:t>  </a:t>
            </a:r>
            <a:r>
              <a:rPr dirty="0" sz="1000">
                <a:solidFill>
                  <a:srgbClr val="313131"/>
                </a:solidFill>
                <a:latin typeface="Cambria"/>
                <a:cs typeface="Cambria"/>
              </a:rPr>
              <a:t>do(s)</a:t>
            </a:r>
            <a:r>
              <a:rPr dirty="0" sz="1000" spc="459">
                <a:solidFill>
                  <a:srgbClr val="313131"/>
                </a:solidFill>
                <a:latin typeface="Cambria"/>
                <a:cs typeface="Cambria"/>
              </a:rPr>
              <a:t>  </a:t>
            </a:r>
            <a:r>
              <a:rPr dirty="0" sz="1000" spc="-10">
                <a:solidFill>
                  <a:srgbClr val="424242"/>
                </a:solidFill>
                <a:latin typeface="Cambria"/>
                <a:cs typeface="Cambria"/>
              </a:rPr>
              <a:t>novo(s) </a:t>
            </a:r>
            <a:r>
              <a:rPr dirty="0" sz="1000" spc="50">
                <a:solidFill>
                  <a:srgbClr val="363636"/>
                </a:solidFill>
                <a:latin typeface="Cambria"/>
                <a:cs typeface="Cambria"/>
              </a:rPr>
              <a:t>funcionario(s)</a:t>
            </a:r>
            <a:r>
              <a:rPr dirty="0" sz="1000" spc="34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000" spc="55">
                <a:solidFill>
                  <a:srgbClr val="343434"/>
                </a:solidFill>
                <a:latin typeface="Cambria"/>
                <a:cs typeface="Cambria"/>
              </a:rPr>
              <a:t>e</a:t>
            </a:r>
            <a:r>
              <a:rPr dirty="0" sz="1000" spc="335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1000" spc="55">
                <a:solidFill>
                  <a:srgbClr val="2A2A2A"/>
                </a:solidFill>
                <a:latin typeface="Cambria"/>
                <a:cs typeface="Cambria"/>
              </a:rPr>
              <a:t>posteriormente</a:t>
            </a:r>
            <a:r>
              <a:rPr dirty="0" sz="1000" spc="34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000" spc="70">
                <a:solidFill>
                  <a:srgbClr val="444444"/>
                </a:solidFill>
                <a:latin typeface="Cambria"/>
                <a:cs typeface="Cambria"/>
              </a:rPr>
              <a:t>o</a:t>
            </a:r>
            <a:r>
              <a:rPr dirty="0" sz="1000" spc="340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000" spc="90">
                <a:solidFill>
                  <a:srgbClr val="313131"/>
                </a:solidFill>
                <a:latin typeface="Cambria"/>
                <a:cs typeface="Cambria"/>
              </a:rPr>
              <a:t>encaminhamento</a:t>
            </a:r>
            <a:r>
              <a:rPr dirty="0" sz="1000" spc="28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000" spc="90">
                <a:solidFill>
                  <a:srgbClr val="3B3B3B"/>
                </a:solidFill>
                <a:latin typeface="Cambria"/>
                <a:cs typeface="Cambria"/>
              </a:rPr>
              <a:t>ao</a:t>
            </a:r>
            <a:r>
              <a:rPr dirty="0" sz="1000" spc="34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000" spc="65">
                <a:solidFill>
                  <a:srgbClr val="2D2D2D"/>
                </a:solidFill>
                <a:latin typeface="Cambria"/>
                <a:cs typeface="Cambria"/>
              </a:rPr>
              <a:t>Departamento</a:t>
            </a:r>
            <a:r>
              <a:rPr dirty="0" sz="1000" spc="425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000" spc="75">
                <a:solidFill>
                  <a:srgbClr val="3B3B3B"/>
                </a:solidFill>
                <a:latin typeface="Cambria"/>
                <a:cs typeface="Cambria"/>
              </a:rPr>
              <a:t>de</a:t>
            </a:r>
            <a:r>
              <a:rPr dirty="0" sz="1000" spc="140">
                <a:solidFill>
                  <a:srgbClr val="3B3B3B"/>
                </a:solidFill>
                <a:latin typeface="Cambria"/>
                <a:cs typeface="Cambria"/>
              </a:rPr>
              <a:t>  </a:t>
            </a:r>
            <a:r>
              <a:rPr dirty="0" sz="1000" i="1">
                <a:solidFill>
                  <a:srgbClr val="383838"/>
                </a:solidFill>
                <a:latin typeface="Times New Roman"/>
                <a:cs typeface="Times New Roman"/>
              </a:rPr>
              <a:t>Prec</a:t>
            </a:r>
            <a:r>
              <a:rPr dirty="0" sz="1000">
                <a:solidFill>
                  <a:srgbClr val="383838"/>
                </a:solidFill>
                <a:latin typeface="Cambria"/>
                <a:cs typeface="Cambria"/>
              </a:rPr>
              <a:t>ta</a:t>
            </a:r>
            <a:r>
              <a:rPr dirty="0" sz="1000" i="1">
                <a:solidFill>
                  <a:srgbClr val="383838"/>
                </a:solidFill>
                <a:latin typeface="Times New Roman"/>
                <a:cs typeface="Times New Roman"/>
              </a:rPr>
              <a:t>qao</a:t>
            </a:r>
            <a:r>
              <a:rPr dirty="0" sz="1000" spc="470" i="1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383838"/>
                </a:solidFill>
                <a:latin typeface="Cambria"/>
                <a:cs typeface="Cambria"/>
              </a:rPr>
              <a:t>de</a:t>
            </a:r>
            <a:r>
              <a:rPr dirty="0" sz="1000" spc="90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000" spc="90">
                <a:solidFill>
                  <a:srgbClr val="424242"/>
                </a:solidFill>
                <a:latin typeface="Cambria"/>
                <a:cs typeface="Cambria"/>
              </a:rPr>
              <a:t>Contas,</a:t>
            </a:r>
            <a:r>
              <a:rPr dirty="0" sz="1000" spc="185">
                <a:solidFill>
                  <a:srgbClr val="424242"/>
                </a:solidFill>
                <a:latin typeface="Cambria"/>
                <a:cs typeface="Cambria"/>
              </a:rPr>
              <a:t>  </a:t>
            </a:r>
            <a:r>
              <a:rPr dirty="0" sz="1000" spc="80">
                <a:solidFill>
                  <a:srgbClr val="424242"/>
                </a:solidFill>
                <a:latin typeface="Cambria"/>
                <a:cs typeface="Cambria"/>
              </a:rPr>
              <a:t>para</a:t>
            </a:r>
            <a:r>
              <a:rPr dirty="0" sz="1000" spc="135">
                <a:solidFill>
                  <a:srgbClr val="424242"/>
                </a:solidFill>
                <a:latin typeface="Cambria"/>
                <a:cs typeface="Cambria"/>
              </a:rPr>
              <a:t>  </a:t>
            </a:r>
            <a:r>
              <a:rPr dirty="0" sz="1000" spc="75">
                <a:solidFill>
                  <a:srgbClr val="3D3D3D"/>
                </a:solidFill>
                <a:latin typeface="Cambria"/>
                <a:cs typeface="Cambria"/>
              </a:rPr>
              <a:t>fins</a:t>
            </a:r>
            <a:r>
              <a:rPr dirty="0" sz="1000" spc="145">
                <a:solidFill>
                  <a:srgbClr val="3D3D3D"/>
                </a:solidFill>
                <a:latin typeface="Cambria"/>
                <a:cs typeface="Cambria"/>
              </a:rPr>
              <a:t>  </a:t>
            </a:r>
            <a:r>
              <a:rPr dirty="0" sz="1000" spc="55">
                <a:solidFill>
                  <a:srgbClr val="383838"/>
                </a:solidFill>
                <a:latin typeface="Cambria"/>
                <a:cs typeface="Cambria"/>
              </a:rPr>
              <a:t>de</a:t>
            </a:r>
            <a:r>
              <a:rPr dirty="0" sz="1000" spc="150">
                <a:solidFill>
                  <a:srgbClr val="383838"/>
                </a:solidFill>
                <a:latin typeface="Cambria"/>
                <a:cs typeface="Cambria"/>
              </a:rPr>
              <a:t>  </a:t>
            </a:r>
            <a:r>
              <a:rPr dirty="0" sz="1000" spc="55">
                <a:solidFill>
                  <a:srgbClr val="2F2F2F"/>
                </a:solidFill>
                <a:latin typeface="Cambria"/>
                <a:cs typeface="Cambria"/>
              </a:rPr>
              <a:t>regularizaçao</a:t>
            </a:r>
            <a:r>
              <a:rPr dirty="0" sz="1000" spc="475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000" spc="100">
                <a:solidFill>
                  <a:srgbClr val="313131"/>
                </a:solidFill>
                <a:latin typeface="Cambria"/>
                <a:cs typeface="Cambria"/>
              </a:rPr>
              <a:t>junto</a:t>
            </a:r>
            <a:r>
              <a:rPr dirty="0" sz="1000" spc="135">
                <a:solidFill>
                  <a:srgbClr val="313131"/>
                </a:solidFill>
                <a:latin typeface="Cambria"/>
                <a:cs typeface="Cambria"/>
              </a:rPr>
              <a:t>  </a:t>
            </a:r>
            <a:r>
              <a:rPr dirty="0" sz="1000" spc="114">
                <a:solidFill>
                  <a:srgbClr val="3D3D3D"/>
                </a:solidFill>
                <a:latin typeface="Cambria"/>
                <a:cs typeface="Cambria"/>
              </a:rPr>
              <a:t>ao</a:t>
            </a:r>
            <a:r>
              <a:rPr dirty="0" sz="1000" spc="43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000" spc="65">
                <a:solidFill>
                  <a:srgbClr val="282828"/>
                </a:solidFill>
                <a:latin typeface="Cambria"/>
                <a:cs typeface="Cambria"/>
              </a:rPr>
              <a:t>processo</a:t>
            </a:r>
            <a:r>
              <a:rPr dirty="0" sz="1000" spc="170">
                <a:solidFill>
                  <a:srgbClr val="282828"/>
                </a:solidFill>
                <a:latin typeface="Cambria"/>
                <a:cs typeface="Cambria"/>
              </a:rPr>
              <a:t>  </a:t>
            </a:r>
            <a:r>
              <a:rPr dirty="0" sz="1000" spc="75">
                <a:solidFill>
                  <a:srgbClr val="3D3D3D"/>
                </a:solidFill>
                <a:latin typeface="Cambria"/>
                <a:cs typeface="Cambria"/>
              </a:rPr>
              <a:t>de</a:t>
            </a:r>
            <a:r>
              <a:rPr dirty="0" sz="1000" spc="48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000" spc="65">
                <a:solidFill>
                  <a:srgbClr val="232323"/>
                </a:solidFill>
                <a:latin typeface="Cambria"/>
                <a:cs typeface="Cambria"/>
              </a:rPr>
              <a:t>Prestação</a:t>
            </a:r>
            <a:r>
              <a:rPr dirty="0" sz="1000" spc="155">
                <a:solidFill>
                  <a:srgbClr val="232323"/>
                </a:solidFill>
                <a:latin typeface="Cambria"/>
                <a:cs typeface="Cambria"/>
              </a:rPr>
              <a:t>  </a:t>
            </a:r>
            <a:r>
              <a:rPr dirty="0" sz="1000" spc="55">
                <a:solidFill>
                  <a:srgbClr val="444444"/>
                </a:solidFill>
                <a:latin typeface="Cambria"/>
                <a:cs typeface="Cambria"/>
              </a:rPr>
              <a:t>de</a:t>
            </a:r>
            <a:r>
              <a:rPr dirty="0" sz="1000" spc="165">
                <a:solidFill>
                  <a:srgbClr val="444444"/>
                </a:solidFill>
                <a:latin typeface="Cambria"/>
                <a:cs typeface="Cambria"/>
              </a:rPr>
              <a:t>  </a:t>
            </a:r>
            <a:r>
              <a:rPr dirty="0" sz="1000" spc="95">
                <a:solidFill>
                  <a:srgbClr val="383838"/>
                </a:solidFill>
                <a:latin typeface="Cambria"/>
                <a:cs typeface="Cambria"/>
              </a:rPr>
              <a:t>Contas</a:t>
            </a:r>
            <a:r>
              <a:rPr dirty="0" sz="1000" spc="140">
                <a:solidFill>
                  <a:srgbClr val="383838"/>
                </a:solidFill>
                <a:latin typeface="Cambria"/>
                <a:cs typeface="Cambria"/>
              </a:rPr>
              <a:t>  </a:t>
            </a:r>
            <a:r>
              <a:rPr dirty="0" sz="1000" spc="80">
                <a:solidFill>
                  <a:srgbClr val="424242"/>
                </a:solidFill>
                <a:latin typeface="Cambria"/>
                <a:cs typeface="Cambria"/>
              </a:rPr>
              <a:t>do </a:t>
            </a:r>
            <a:r>
              <a:rPr dirty="0" sz="1000" spc="55">
                <a:solidFill>
                  <a:srgbClr val="3A3A3A"/>
                </a:solidFill>
                <a:latin typeface="Cambria"/>
                <a:cs typeface="Cambria"/>
              </a:rPr>
              <a:t>exercício</a:t>
            </a:r>
            <a:r>
              <a:rPr dirty="0" sz="1000" spc="125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1000" spc="55">
                <a:solidFill>
                  <a:srgbClr val="3B3B3B"/>
                </a:solidFill>
                <a:latin typeface="Cambria"/>
                <a:cs typeface="Cambria"/>
              </a:rPr>
              <a:t>de</a:t>
            </a:r>
            <a:r>
              <a:rPr dirty="0" sz="1000" spc="15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000" spc="80">
                <a:solidFill>
                  <a:srgbClr val="2A2A2A"/>
                </a:solidFill>
                <a:latin typeface="Cambria"/>
                <a:cs typeface="Cambria"/>
              </a:rPr>
              <a:t>2026</a:t>
            </a:r>
            <a:r>
              <a:rPr dirty="0" sz="1000" spc="8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313131"/>
                </a:solidFill>
                <a:latin typeface="Cambria"/>
                <a:cs typeface="Cambria"/>
              </a:rPr>
              <a:t>(2º</a:t>
            </a:r>
            <a:r>
              <a:rPr dirty="0" sz="1000" spc="16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000" spc="-10">
                <a:solidFill>
                  <a:srgbClr val="2A2A2A"/>
                </a:solidFill>
                <a:latin typeface="Cambria"/>
                <a:cs typeface="Cambria"/>
              </a:rPr>
              <a:t>semestre).</a:t>
            </a:r>
            <a:endParaRPr sz="1000">
              <a:latin typeface="Cambria"/>
              <a:cs typeface="Cambria"/>
            </a:endParaRPr>
          </a:p>
        </p:txBody>
      </p:sp>
      <p:sp>
        <p:nvSpPr>
          <p:cNvPr id="59" name="object 59" descr=""/>
          <p:cNvSpPr txBox="1"/>
          <p:nvPr/>
        </p:nvSpPr>
        <p:spPr>
          <a:xfrm>
            <a:off x="1003492" y="8174299"/>
            <a:ext cx="1981835" cy="1727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i="1">
                <a:solidFill>
                  <a:srgbClr val="313131"/>
                </a:solidFill>
                <a:latin typeface="Times New Roman"/>
                <a:cs typeface="Times New Roman"/>
              </a:rPr>
              <a:t>Gestora</a:t>
            </a:r>
            <a:r>
              <a:rPr dirty="0" sz="950" spc="210" i="1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950" i="1">
                <a:solidFill>
                  <a:srgbClr val="333333"/>
                </a:solidFill>
                <a:latin typeface="Times New Roman"/>
                <a:cs typeface="Times New Roman"/>
              </a:rPr>
              <a:t>dos</a:t>
            </a:r>
            <a:r>
              <a:rPr dirty="0" sz="950" spc="125" i="1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950" spc="90" i="1">
                <a:solidFill>
                  <a:srgbClr val="313131"/>
                </a:solidFill>
                <a:latin typeface="Times New Roman"/>
                <a:cs typeface="Times New Roman"/>
              </a:rPr>
              <a:t>termos</a:t>
            </a:r>
            <a:r>
              <a:rPr dirty="0" sz="950" spc="100" i="1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950" i="1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950" spc="50" i="1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950" spc="-10" i="1">
                <a:solidFill>
                  <a:srgbClr val="313131"/>
                </a:solidFill>
                <a:latin typeface="Times New Roman"/>
                <a:cs typeface="Times New Roman"/>
              </a:rPr>
              <a:t>Colaboração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60" name="object 60" descr=""/>
          <p:cNvSpPr txBox="1"/>
          <p:nvPr/>
        </p:nvSpPr>
        <p:spPr>
          <a:xfrm>
            <a:off x="3054960" y="3621049"/>
            <a:ext cx="866140" cy="509905"/>
          </a:xfrm>
          <a:prstGeom prst="rect">
            <a:avLst/>
          </a:prstGeom>
          <a:ln w="8833">
            <a:solidFill>
              <a:srgbClr val="676767"/>
            </a:solidFill>
          </a:ln>
        </p:spPr>
        <p:txBody>
          <a:bodyPr wrap="square" lIns="0" tIns="108585" rIns="0" bIns="0" rtlCol="0" vert="horz">
            <a:spAutoFit/>
          </a:bodyPr>
          <a:lstStyle/>
          <a:p>
            <a:pPr marL="299720" marR="167005" indent="-88265">
              <a:lnSpc>
                <a:spcPct val="104400"/>
              </a:lnSpc>
              <a:spcBef>
                <a:spcPts val="855"/>
              </a:spcBef>
            </a:pPr>
            <a:r>
              <a:rPr dirty="0" sz="750" spc="10">
                <a:solidFill>
                  <a:srgbClr val="444444"/>
                </a:solidFill>
                <a:latin typeface="Times New Roman"/>
                <a:cs typeface="Times New Roman"/>
              </a:rPr>
              <a:t>Diretor</a:t>
            </a:r>
            <a:r>
              <a:rPr dirty="0" sz="750" spc="409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750" spc="-25">
                <a:solidFill>
                  <a:srgbClr val="444444"/>
                </a:solidFill>
                <a:latin typeface="Times New Roman"/>
                <a:cs typeface="Times New Roman"/>
              </a:rPr>
              <a:t>ele</a:t>
            </a:r>
            <a:r>
              <a:rPr dirty="0" sz="750" spc="50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Times New Roman"/>
                <a:cs typeface="Times New Roman"/>
              </a:rPr>
              <a:t>Escola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61" name="object 61" descr=""/>
          <p:cNvSpPr txBox="1"/>
          <p:nvPr/>
        </p:nvSpPr>
        <p:spPr>
          <a:xfrm>
            <a:off x="3920656" y="3621049"/>
            <a:ext cx="1051560" cy="509905"/>
          </a:xfrm>
          <a:prstGeom prst="rect">
            <a:avLst/>
          </a:prstGeom>
          <a:ln w="8833">
            <a:solidFill>
              <a:srgbClr val="676767"/>
            </a:solidFill>
          </a:ln>
        </p:spPr>
        <p:txBody>
          <a:bodyPr wrap="square" lIns="0" tIns="108585" rIns="0" bIns="0" rtlCol="0" vert="horz">
            <a:spAutoFit/>
          </a:bodyPr>
          <a:lstStyle/>
          <a:p>
            <a:pPr marL="64135" marR="155575" indent="1270">
              <a:lnSpc>
                <a:spcPct val="104400"/>
              </a:lnSpc>
              <a:spcBef>
                <a:spcPts val="855"/>
              </a:spcBef>
            </a:pPr>
            <a:r>
              <a:rPr dirty="0" sz="750" spc="60">
                <a:solidFill>
                  <a:srgbClr val="505050"/>
                </a:solidFill>
                <a:latin typeface="Times New Roman"/>
                <a:cs typeface="Times New Roman"/>
              </a:rPr>
              <a:t>Bianca</a:t>
            </a:r>
            <a:r>
              <a:rPr dirty="0" sz="750" spc="18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525252"/>
                </a:solidFill>
                <a:latin typeface="Times New Roman"/>
                <a:cs typeface="Times New Roman"/>
              </a:rPr>
              <a:t>C</a:t>
            </a:r>
            <a:r>
              <a:rPr dirty="0" sz="750" spc="-9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3D3D3D"/>
                </a:solidFill>
                <a:latin typeface="Times New Roman"/>
                <a:cs typeface="Times New Roman"/>
              </a:rPr>
              <a:t>ris</a:t>
            </a:r>
            <a:r>
              <a:rPr dirty="0" sz="750" spc="4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750" spc="30">
                <a:solidFill>
                  <a:srgbClr val="3F3F3F"/>
                </a:solidFill>
                <a:latin typeface="Times New Roman"/>
                <a:cs typeface="Times New Roman"/>
              </a:rPr>
              <a:t>tina </a:t>
            </a:r>
            <a:r>
              <a:rPr dirty="0" sz="750">
                <a:solidFill>
                  <a:srgbClr val="494949"/>
                </a:solidFill>
                <a:latin typeface="Times New Roman"/>
                <a:cs typeface="Times New Roman"/>
              </a:rPr>
              <a:t>Gotnçalvee</a:t>
            </a:r>
            <a:r>
              <a:rPr dirty="0" sz="750" spc="39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750" spc="75">
                <a:solidFill>
                  <a:srgbClr val="2F2F2F"/>
                </a:solidFill>
                <a:latin typeface="Times New Roman"/>
                <a:cs typeface="Times New Roman"/>
              </a:rPr>
              <a:t>Bueno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62" name="object 62" descr=""/>
          <p:cNvSpPr txBox="1"/>
          <p:nvPr/>
        </p:nvSpPr>
        <p:spPr>
          <a:xfrm>
            <a:off x="3138610" y="6411632"/>
            <a:ext cx="1408430" cy="1727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>
                <a:solidFill>
                  <a:srgbClr val="3A3A3A"/>
                </a:solidFill>
                <a:latin typeface="Cambria"/>
                <a:cs typeface="Cambria"/>
              </a:rPr>
              <a:t>Sem</a:t>
            </a:r>
            <a:r>
              <a:rPr dirty="0" sz="950" spc="50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950">
                <a:solidFill>
                  <a:srgbClr val="3D3D3D"/>
                </a:solidFill>
                <a:latin typeface="Cambria"/>
                <a:cs typeface="Cambria"/>
              </a:rPr>
              <a:t>mais</a:t>
            </a:r>
            <a:r>
              <a:rPr dirty="0" sz="950" spc="1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950">
                <a:solidFill>
                  <a:srgbClr val="3A3A3A"/>
                </a:solidFill>
                <a:latin typeface="Cambria"/>
                <a:cs typeface="Cambria"/>
              </a:rPr>
              <a:t>para</a:t>
            </a:r>
            <a:r>
              <a:rPr dirty="0" sz="950" spc="25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950">
                <a:solidFill>
                  <a:srgbClr val="3F3F3F"/>
                </a:solidFill>
                <a:latin typeface="Cambria"/>
                <a:cs typeface="Cambria"/>
              </a:rPr>
              <a:t>o</a:t>
            </a:r>
            <a:r>
              <a:rPr dirty="0" sz="950" spc="5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950" spc="-10">
                <a:solidFill>
                  <a:srgbClr val="313131"/>
                </a:solidFill>
                <a:latin typeface="Cambria"/>
                <a:cs typeface="Cambria"/>
              </a:rPr>
              <a:t>momento</a:t>
            </a:r>
            <a:endParaRPr sz="950">
              <a:latin typeface="Cambria"/>
              <a:cs typeface="Cambria"/>
            </a:endParaRPr>
          </a:p>
        </p:txBody>
      </p:sp>
      <p:sp>
        <p:nvSpPr>
          <p:cNvPr id="63" name="object 63" descr=""/>
          <p:cNvSpPr txBox="1"/>
          <p:nvPr/>
        </p:nvSpPr>
        <p:spPr>
          <a:xfrm>
            <a:off x="5850801" y="3774995"/>
            <a:ext cx="857250" cy="151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88595">
              <a:lnSpc>
                <a:spcPct val="100000"/>
              </a:lnSpc>
              <a:spcBef>
                <a:spcPts val="120"/>
              </a:spcBef>
            </a:pPr>
            <a:r>
              <a:rPr dirty="0" sz="800" spc="-10">
                <a:solidFill>
                  <a:srgbClr val="464646"/>
                </a:solidFill>
                <a:latin typeface="Courier New"/>
                <a:cs typeface="Courier New"/>
              </a:rPr>
              <a:t>19/08/25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64" name="object 64" descr=""/>
          <p:cNvSpPr txBox="1"/>
          <p:nvPr/>
        </p:nvSpPr>
        <p:spPr>
          <a:xfrm>
            <a:off x="4832181" y="7197986"/>
            <a:ext cx="1301750" cy="32766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55575" marR="5080" indent="-143510">
              <a:lnSpc>
                <a:spcPct val="106800"/>
              </a:lnSpc>
              <a:spcBef>
                <a:spcPts val="35"/>
              </a:spcBef>
            </a:pPr>
            <a:r>
              <a:rPr dirty="0" sz="950">
                <a:solidFill>
                  <a:srgbClr val="363636"/>
                </a:solidFill>
                <a:latin typeface="Cambria"/>
                <a:cs typeface="Cambria"/>
              </a:rPr>
              <a:t>Antonio</a:t>
            </a:r>
            <a:r>
              <a:rPr dirty="0" sz="950" spc="12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950">
                <a:solidFill>
                  <a:srgbClr val="313131"/>
                </a:solidFill>
                <a:latin typeface="Cambria"/>
                <a:cs typeface="Cambria"/>
              </a:rPr>
              <a:t>Gomes</a:t>
            </a:r>
            <a:r>
              <a:rPr dirty="0" sz="950" spc="114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950">
                <a:solidFill>
                  <a:srgbClr val="3A3A3A"/>
                </a:solidFill>
                <a:latin typeface="Cambria"/>
                <a:cs typeface="Cambria"/>
              </a:rPr>
              <a:t>da</a:t>
            </a:r>
            <a:r>
              <a:rPr dirty="0" sz="950" spc="100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950" spc="-10">
                <a:solidFill>
                  <a:srgbClr val="343434"/>
                </a:solidFill>
                <a:latin typeface="Cambria"/>
                <a:cs typeface="Cambria"/>
              </a:rPr>
              <a:t>Silva </a:t>
            </a:r>
            <a:r>
              <a:rPr dirty="0" sz="950" spc="95">
                <a:solidFill>
                  <a:srgbClr val="3D3D3D"/>
                </a:solidFill>
                <a:latin typeface="Cambria"/>
                <a:cs typeface="Cambria"/>
              </a:rPr>
              <a:t>RG.</a:t>
            </a:r>
            <a:r>
              <a:rPr dirty="0" sz="950" spc="95">
                <a:solidFill>
                  <a:srgbClr val="9A9A9A"/>
                </a:solidFill>
                <a:latin typeface="Cambria"/>
                <a:cs typeface="Cambria"/>
              </a:rPr>
              <a:t>: </a:t>
            </a:r>
            <a:r>
              <a:rPr dirty="0" sz="950">
                <a:solidFill>
                  <a:srgbClr val="606060"/>
                </a:solidFill>
                <a:latin typeface="Cambria"/>
                <a:cs typeface="Cambria"/>
              </a:rPr>
              <a:t>l</a:t>
            </a:r>
            <a:r>
              <a:rPr dirty="0" sz="950" spc="75">
                <a:solidFill>
                  <a:srgbClr val="606060"/>
                </a:solidFill>
                <a:latin typeface="Cambria"/>
                <a:cs typeface="Cambria"/>
              </a:rPr>
              <a:t> </a:t>
            </a:r>
            <a:r>
              <a:rPr dirty="0" sz="950">
                <a:solidFill>
                  <a:srgbClr val="5D5D5D"/>
                </a:solidFill>
                <a:latin typeface="Cambria"/>
                <a:cs typeface="Cambria"/>
              </a:rPr>
              <a:t>I.</a:t>
            </a:r>
            <a:r>
              <a:rPr dirty="0" sz="950" spc="-75">
                <a:solidFill>
                  <a:srgbClr val="5D5D5D"/>
                </a:solidFill>
                <a:latin typeface="Cambria"/>
                <a:cs typeface="Cambria"/>
              </a:rPr>
              <a:t> </a:t>
            </a:r>
            <a:r>
              <a:rPr dirty="0" sz="950" spc="-10">
                <a:solidFill>
                  <a:srgbClr val="313131"/>
                </a:solidFill>
                <a:latin typeface="Cambria"/>
                <a:cs typeface="Cambria"/>
              </a:rPr>
              <a:t>089.</a:t>
            </a:r>
            <a:r>
              <a:rPr dirty="0" sz="950" spc="-10">
                <a:solidFill>
                  <a:srgbClr val="383838"/>
                </a:solidFill>
                <a:latin typeface="Cambria"/>
                <a:cs typeface="Cambria"/>
              </a:rPr>
              <a:t>712-</a:t>
            </a:r>
            <a:r>
              <a:rPr dirty="0" sz="950" spc="-50">
                <a:solidFill>
                  <a:srgbClr val="383838"/>
                </a:solidFill>
                <a:latin typeface="Cambria"/>
                <a:cs typeface="Cambria"/>
              </a:rPr>
              <a:t>2</a:t>
            </a:r>
            <a:endParaRPr sz="9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dcterms:created xsi:type="dcterms:W3CDTF">2025-09-10T11:49:35Z</dcterms:created>
  <dcterms:modified xsi:type="dcterms:W3CDTF">2025-09-10T11:49:35Z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2025-09-10T00:00:00Z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2025-09-10T00:00:00Z</vt:filetime>
  </property>
  <property fmtid="{D5CDD505-2E9C-101B-9397-08002B2CF9AE}" pid="5" name="Producer">
    <vt:lpwstr>3-Heights(TM) PDF Security Shell 4.8.25.2 (http://www.pdf-tools.com)</vt:lpwstr>
  </property>
</Properties>
</file>