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934700" cy="10985500"/>
  <p:notesSz cx="10934700" cy="10985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3358261"/>
            <a:ext cx="6477000" cy="2274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6066536"/>
            <a:ext cx="533400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1000" y="2491613"/>
            <a:ext cx="3314700" cy="714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24300" y="2491613"/>
            <a:ext cx="3314700" cy="714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433324"/>
            <a:ext cx="6858000" cy="1733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2491613"/>
            <a:ext cx="6858000" cy="7149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90800" y="10074783"/>
            <a:ext cx="243840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1000" y="10074783"/>
            <a:ext cx="175260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86400" y="10074783"/>
            <a:ext cx="175260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hyperlink" Target="mailto:amaaeduc01@gmail.com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jpg"/><Relationship Id="rId9" Type="http://schemas.openxmlformats.org/officeDocument/2006/relationships/image" Target="../media/image22.jpg"/><Relationship Id="rId10" Type="http://schemas.openxmlformats.org/officeDocument/2006/relationships/image" Target="../media/image23.jpg"/><Relationship Id="rId11" Type="http://schemas.openxmlformats.org/officeDocument/2006/relationships/image" Target="../media/image2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g"/><Relationship Id="rId11" Type="http://schemas.openxmlformats.org/officeDocument/2006/relationships/image" Target="../media/image34.jpg"/><Relationship Id="rId12" Type="http://schemas.openxmlformats.org/officeDocument/2006/relationships/image" Target="../media/image35.jpg"/><Relationship Id="rId13" Type="http://schemas.openxmlformats.org/officeDocument/2006/relationships/image" Target="../media/image36.jpg"/><Relationship Id="rId14" Type="http://schemas.openxmlformats.org/officeDocument/2006/relationships/image" Target="../media/image37.jpg"/><Relationship Id="rId15" Type="http://schemas.openxmlformats.org/officeDocument/2006/relationships/image" Target="../media/image3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3837" y="652302"/>
            <a:ext cx="121822" cy="26214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1343" y="466365"/>
            <a:ext cx="234508" cy="2347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8441" y="5194035"/>
            <a:ext cx="42637" cy="5181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13404" y="7242388"/>
            <a:ext cx="6091" cy="518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983" y="1164390"/>
            <a:ext cx="4723668" cy="38711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5971" y="5440935"/>
            <a:ext cx="1017218" cy="31091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5371" y="530377"/>
            <a:ext cx="420287" cy="15240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786340" y="1766652"/>
            <a:ext cx="42164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0810" indent="-118110">
              <a:lnSpc>
                <a:spcPct val="100000"/>
              </a:lnSpc>
              <a:spcBef>
                <a:spcPts val="100"/>
              </a:spcBef>
              <a:buClr>
                <a:srgbClr val="696969"/>
              </a:buClr>
              <a:buChar char="•"/>
              <a:tabLst>
                <a:tab pos="130810" algn="l"/>
              </a:tabLst>
            </a:pPr>
            <a:r>
              <a:rPr dirty="0" sz="750">
                <a:solidFill>
                  <a:srgbClr val="575757"/>
                </a:solidFill>
                <a:latin typeface="Calibri"/>
                <a:cs typeface="Calibri"/>
              </a:rPr>
              <a:t>•</a:t>
            </a:r>
            <a:r>
              <a:rPr dirty="0" sz="750" spc="210">
                <a:solidFill>
                  <a:srgbClr val="575757"/>
                </a:solidFill>
                <a:latin typeface="Calibri"/>
                <a:cs typeface="Calibri"/>
              </a:rPr>
              <a:t>  </a:t>
            </a:r>
            <a:r>
              <a:rPr dirty="0" sz="750">
                <a:solidFill>
                  <a:srgbClr val="6E6E6E"/>
                </a:solidFill>
                <a:latin typeface="Calibri"/>
                <a:cs typeface="Calibri"/>
              </a:rPr>
              <a:t>e</a:t>
            </a:r>
            <a:r>
              <a:rPr dirty="0" sz="750" spc="254">
                <a:solidFill>
                  <a:srgbClr val="6E6E6E"/>
                </a:solidFill>
                <a:latin typeface="Calibri"/>
                <a:cs typeface="Calibri"/>
              </a:rPr>
              <a:t> </a:t>
            </a:r>
            <a:r>
              <a:rPr dirty="0" sz="750" spc="-95">
                <a:solidFill>
                  <a:srgbClr val="696969"/>
                </a:solidFill>
                <a:latin typeface="Calibri"/>
                <a:cs typeface="Calibri"/>
              </a:rPr>
              <a:t>¥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46724" y="1766652"/>
            <a:ext cx="26543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646464"/>
                </a:solidFill>
                <a:latin typeface="Calibri"/>
                <a:cs typeface="Calibri"/>
              </a:rPr>
              <a:t>•</a:t>
            </a:r>
            <a:r>
              <a:rPr dirty="0" sz="750" spc="60">
                <a:solidFill>
                  <a:srgbClr val="646464"/>
                </a:solidFill>
                <a:latin typeface="Calibri"/>
                <a:cs typeface="Calibri"/>
              </a:rPr>
              <a:t> </a:t>
            </a:r>
            <a:r>
              <a:rPr dirty="0" sz="750" spc="-45">
                <a:solidFill>
                  <a:srgbClr val="4F4F4F"/>
                </a:solidFill>
                <a:latin typeface="Calibri"/>
                <a:cs typeface="Calibri"/>
              </a:rPr>
              <a:t>*</a:t>
            </a:r>
            <a:r>
              <a:rPr dirty="0" sz="750" spc="45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dirty="0" sz="750">
                <a:solidFill>
                  <a:srgbClr val="313131"/>
                </a:solidFill>
                <a:latin typeface="Calibri"/>
                <a:cs typeface="Calibri"/>
              </a:rPr>
              <a:t>t</a:t>
            </a:r>
            <a:r>
              <a:rPr dirty="0" sz="750" spc="2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750" spc="-50">
                <a:solidFill>
                  <a:srgbClr val="7C7C7C"/>
                </a:solidFill>
                <a:latin typeface="Calibri"/>
                <a:cs typeface="Calibri"/>
              </a:rPr>
              <a:t>•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62431" y="1766652"/>
            <a:ext cx="64135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50">
                <a:solidFill>
                  <a:srgbClr val="7E7E7E"/>
                </a:solidFill>
                <a:latin typeface="Calibri"/>
                <a:cs typeface="Calibri"/>
              </a:rPr>
              <a:t>•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1771" y="1961226"/>
            <a:ext cx="3862704" cy="241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6090">
              <a:lnSpc>
                <a:spcPct val="100000"/>
              </a:lnSpc>
              <a:spcBef>
                <a:spcPts val="100"/>
              </a:spcBef>
            </a:pPr>
            <a:r>
              <a:rPr dirty="0" sz="850" spc="-45">
                <a:solidFill>
                  <a:srgbClr val="BCBCBC"/>
                </a:solidFill>
                <a:latin typeface="Calibri"/>
                <a:cs typeface="Calibri"/>
              </a:rPr>
              <a:t>’</a:t>
            </a:r>
            <a:r>
              <a:rPr dirty="0" sz="850" spc="30">
                <a:solidFill>
                  <a:srgbClr val="BCBCBC"/>
                </a:solidFill>
                <a:latin typeface="Calibri"/>
                <a:cs typeface="Calibri"/>
              </a:rPr>
              <a:t> </a:t>
            </a:r>
            <a:r>
              <a:rPr dirty="0" sz="850" spc="-35">
                <a:solidFill>
                  <a:srgbClr val="BCBCBC"/>
                </a:solidFill>
                <a:latin typeface="Calibri"/>
                <a:cs typeface="Calibri"/>
              </a:rPr>
              <a:t>.”-</a:t>
            </a:r>
            <a:r>
              <a:rPr dirty="0" sz="850" spc="80">
                <a:solidFill>
                  <a:srgbClr val="BCBCBC"/>
                </a:solidFill>
                <a:latin typeface="Calibri"/>
                <a:cs typeface="Calibri"/>
              </a:rPr>
              <a:t> </a:t>
            </a:r>
            <a:r>
              <a:rPr dirty="0" sz="850" spc="-60">
                <a:solidFill>
                  <a:srgbClr val="BCBCBC"/>
                </a:solidFill>
                <a:latin typeface="Calibri"/>
                <a:cs typeface="Calibri"/>
              </a:rPr>
              <a:t>t•‹j\”</a:t>
            </a:r>
            <a:r>
              <a:rPr dirty="0" sz="850" spc="35">
                <a:solidFill>
                  <a:srgbClr val="BCBCBC"/>
                </a:solidFill>
                <a:latin typeface="Calibri"/>
                <a:cs typeface="Calibri"/>
              </a:rPr>
              <a:t> </a:t>
            </a:r>
            <a:r>
              <a:rPr dirty="0" sz="850" spc="-50">
                <a:solidFill>
                  <a:srgbClr val="C6C6C6"/>
                </a:solidFill>
                <a:latin typeface="Calibri"/>
                <a:cs typeface="Calibri"/>
              </a:rPr>
              <a:t>,</a:t>
            </a:r>
            <a:endParaRPr sz="850">
              <a:latin typeface="Calibri"/>
              <a:cs typeface="Calibri"/>
            </a:endParaRPr>
          </a:p>
          <a:p>
            <a:pPr marL="12700" marR="5080" indent="4445">
              <a:lnSpc>
                <a:spcPct val="213300"/>
              </a:lnSpc>
              <a:spcBef>
                <a:spcPts val="250"/>
              </a:spcBef>
              <a:tabLst>
                <a:tab pos="882015" algn="l"/>
              </a:tabLst>
            </a:pPr>
            <a:r>
              <a:rPr dirty="0" sz="900" spc="-20">
                <a:solidFill>
                  <a:srgbClr val="444444"/>
                </a:solidFill>
                <a:latin typeface="Calibri"/>
                <a:cs typeface="Calibri"/>
              </a:rPr>
              <a:t>RAZÃO</a:t>
            </a:r>
            <a:r>
              <a:rPr dirty="0" sz="900" spc="-15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44444"/>
                </a:solidFill>
                <a:latin typeface="Calibri"/>
                <a:cs typeface="Calibri"/>
              </a:rPr>
              <a:t>SOCIAL</a:t>
            </a:r>
            <a:r>
              <a:rPr dirty="0" sz="900">
                <a:solidFill>
                  <a:srgbClr val="444444"/>
                </a:solidFill>
                <a:latin typeface="Calibri"/>
                <a:cs typeface="Calibri"/>
              </a:rPr>
              <a:t>	</a:t>
            </a:r>
            <a:r>
              <a:rPr dirty="0" sz="900" spc="-19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0F0F0F"/>
                </a:solidFill>
                <a:latin typeface="Calibri"/>
                <a:cs typeface="Calibri"/>
              </a:rPr>
              <a:t>Associação</a:t>
            </a:r>
            <a:r>
              <a:rPr dirty="0" sz="900" spc="2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2323"/>
                </a:solidFill>
                <a:latin typeface="Calibri"/>
                <a:cs typeface="Calibri"/>
              </a:rPr>
              <a:t>dos</a:t>
            </a:r>
            <a:r>
              <a:rPr dirty="0" sz="900" spc="-2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C1C1C"/>
                </a:solidFill>
                <a:latin typeface="Calibri"/>
                <a:cs typeface="Calibri"/>
              </a:rPr>
              <a:t>Moradores</a:t>
            </a:r>
            <a:r>
              <a:rPr dirty="0" sz="900" spc="3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F0F0F"/>
                </a:solidFill>
                <a:latin typeface="Calibri"/>
                <a:cs typeface="Calibri"/>
              </a:rPr>
              <a:t>para </a:t>
            </a:r>
            <a:r>
              <a:rPr dirty="0" sz="900">
                <a:solidFill>
                  <a:srgbClr val="111111"/>
                </a:solidFill>
                <a:latin typeface="Calibri"/>
                <a:cs typeface="Calibri"/>
              </a:rPr>
              <a:t>o</a:t>
            </a:r>
            <a:r>
              <a:rPr dirty="0" sz="900" spc="-2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Desenvolvimento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31313"/>
                </a:solidFill>
                <a:latin typeface="Calibri"/>
                <a:cs typeface="Calibri"/>
              </a:rPr>
              <a:t>do</a:t>
            </a:r>
            <a:r>
              <a:rPr dirty="0" sz="900" spc="5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F2F2F"/>
                </a:solidFill>
                <a:latin typeface="Calibri"/>
                <a:cs typeface="Calibri"/>
              </a:rPr>
              <a:t>Âgua</a:t>
            </a:r>
            <a:r>
              <a:rPr dirty="0" sz="900" spc="2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Azul</a:t>
            </a:r>
            <a:r>
              <a:rPr dirty="0" sz="900" spc="50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575757"/>
                </a:solidFill>
                <a:latin typeface="Calibri"/>
                <a:cs typeface="Calibri"/>
              </a:rPr>
              <a:t>CNPJ</a:t>
            </a:r>
            <a:r>
              <a:rPr dirty="0" sz="900" spc="-15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25252"/>
                </a:solidFill>
                <a:latin typeface="Calibri"/>
                <a:cs typeface="Calibri"/>
              </a:rPr>
              <a:t>SEDE</a:t>
            </a:r>
            <a:r>
              <a:rPr dirty="0" sz="900">
                <a:solidFill>
                  <a:srgbClr val="525252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131313"/>
                </a:solidFill>
                <a:latin typeface="Calibri"/>
                <a:cs typeface="Calibri"/>
              </a:rPr>
              <a:t>08.953.367/0001-</a:t>
            </a:r>
            <a:r>
              <a:rPr dirty="0" sz="900" spc="-25">
                <a:solidFill>
                  <a:srgbClr val="131313"/>
                </a:solidFill>
                <a:latin typeface="Calibri"/>
                <a:cs typeface="Calibri"/>
              </a:rPr>
              <a:t>31</a:t>
            </a:r>
            <a:endParaRPr sz="900">
              <a:latin typeface="Calibri"/>
              <a:cs typeface="Calibri"/>
            </a:endParaRPr>
          </a:p>
          <a:p>
            <a:pPr marL="13970" marR="172720" indent="-1270">
              <a:lnSpc>
                <a:spcPct val="217800"/>
              </a:lnSpc>
              <a:tabLst>
                <a:tab pos="882015" algn="l"/>
                <a:tab pos="1584325" algn="l"/>
                <a:tab pos="3467735" algn="l"/>
              </a:tabLst>
            </a:pPr>
            <a:r>
              <a:rPr dirty="0" baseline="3086" sz="1350" spc="-52">
                <a:solidFill>
                  <a:srgbClr val="3D3D3D"/>
                </a:solidFill>
                <a:latin typeface="Consolas"/>
                <a:cs typeface="Consolas"/>
              </a:rPr>
              <a:t>ENDEREÇO</a:t>
            </a:r>
            <a:r>
              <a:rPr dirty="0" baseline="3086" sz="1350" spc="-247">
                <a:solidFill>
                  <a:srgbClr val="3D3D3D"/>
                </a:solidFill>
                <a:latin typeface="Consolas"/>
                <a:cs typeface="Consolas"/>
              </a:rPr>
              <a:t> </a:t>
            </a:r>
            <a:r>
              <a:rPr dirty="0" baseline="3086" sz="1350" spc="-15">
                <a:solidFill>
                  <a:srgbClr val="2B2B2B"/>
                </a:solidFill>
                <a:latin typeface="Consolas"/>
                <a:cs typeface="Consolas"/>
              </a:rPr>
              <a:t>DASEDE</a:t>
            </a:r>
            <a:r>
              <a:rPr dirty="0" baseline="3086" sz="1350">
                <a:solidFill>
                  <a:srgbClr val="2B2B2B"/>
                </a:solidFill>
                <a:latin typeface="Consolas"/>
                <a:cs typeface="Consolas"/>
              </a:rPr>
              <a:t>	</a:t>
            </a:r>
            <a:r>
              <a:rPr dirty="0" sz="900" spc="-10">
                <a:solidFill>
                  <a:srgbClr val="3B3B3B"/>
                </a:solidFill>
                <a:latin typeface="Calibri"/>
                <a:cs typeface="Calibri"/>
              </a:rPr>
              <a:t>Av.</a:t>
            </a:r>
            <a:r>
              <a:rPr dirty="0" sz="900" spc="-15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F1F1F"/>
                </a:solidFill>
                <a:latin typeface="Calibri"/>
                <a:cs typeface="Calibri"/>
              </a:rPr>
              <a:t>Acapulco,</a:t>
            </a:r>
            <a:r>
              <a:rPr dirty="0" sz="900" spc="2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A1A1A"/>
                </a:solidFill>
                <a:latin typeface="Calibri"/>
                <a:cs typeface="Calibri"/>
              </a:rPr>
              <a:t>625 </a:t>
            </a:r>
            <a:r>
              <a:rPr dirty="0" sz="900">
                <a:solidFill>
                  <a:srgbClr val="4D4D4D"/>
                </a:solidFill>
                <a:latin typeface="Calibri"/>
                <a:cs typeface="Calibri"/>
              </a:rPr>
              <a:t>-</a:t>
            </a:r>
            <a:r>
              <a:rPr dirty="0" sz="900" spc="-45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43434"/>
                </a:solidFill>
                <a:latin typeface="Calibri"/>
                <a:cs typeface="Calibri"/>
              </a:rPr>
              <a:t>Água</a:t>
            </a:r>
            <a:r>
              <a:rPr dirty="0" sz="900" spc="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32323"/>
                </a:solidFill>
                <a:latin typeface="Calibri"/>
                <a:cs typeface="Calibri"/>
              </a:rPr>
              <a:t>Azul</a:t>
            </a:r>
            <a:r>
              <a:rPr dirty="0" sz="900" spc="-1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B4B4B"/>
                </a:solidFill>
                <a:latin typeface="Calibri"/>
                <a:cs typeface="Calibri"/>
              </a:rPr>
              <a:t>-</a:t>
            </a:r>
            <a:r>
              <a:rPr dirty="0" sz="900" spc="-45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11111"/>
                </a:solidFill>
                <a:latin typeface="Calibri"/>
                <a:cs typeface="Calibri"/>
              </a:rPr>
              <a:t>Guarulhos</a:t>
            </a:r>
            <a:r>
              <a:rPr dirty="0" sz="900" spc="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B2B2B"/>
                </a:solidFill>
                <a:latin typeface="Calibri"/>
                <a:cs typeface="Calibri"/>
              </a:rPr>
              <a:t>- </a:t>
            </a:r>
            <a:r>
              <a:rPr dirty="0" sz="900" spc="-25">
                <a:solidFill>
                  <a:srgbClr val="1F1F1F"/>
                </a:solidFill>
                <a:latin typeface="Calibri"/>
                <a:cs typeface="Calibri"/>
              </a:rPr>
              <a:t>SP</a:t>
            </a:r>
            <a:r>
              <a:rPr dirty="0" sz="900" spc="50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94949"/>
                </a:solidFill>
                <a:latin typeface="Calibri"/>
                <a:cs typeface="Calibri"/>
              </a:rPr>
              <a:t>TELEFONE:</a:t>
            </a:r>
            <a:r>
              <a:rPr dirty="0" sz="900">
                <a:solidFill>
                  <a:srgbClr val="494949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525252"/>
                </a:solidFill>
                <a:latin typeface="Calibri"/>
                <a:cs typeface="Calibri"/>
              </a:rPr>
              <a:t>11</a:t>
            </a:r>
            <a:r>
              <a:rPr dirty="0" sz="900" spc="-30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97979"/>
                </a:solidFill>
                <a:latin typeface="Calibri"/>
                <a:cs typeface="Calibri"/>
              </a:rPr>
              <a:t>-</a:t>
            </a:r>
            <a:r>
              <a:rPr dirty="0" sz="900" spc="5">
                <a:solidFill>
                  <a:srgbClr val="797979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32323"/>
                </a:solidFill>
                <a:latin typeface="Calibri"/>
                <a:cs typeface="Calibri"/>
              </a:rPr>
              <a:t>398&amp;2082</a:t>
            </a:r>
            <a:r>
              <a:rPr dirty="0" sz="900">
                <a:solidFill>
                  <a:srgbClr val="232323"/>
                </a:solidFill>
                <a:latin typeface="Calibri"/>
                <a:cs typeface="Calibri"/>
              </a:rPr>
              <a:t>		</a:t>
            </a:r>
            <a:r>
              <a:rPr dirty="0" sz="900" spc="-30">
                <a:solidFill>
                  <a:srgbClr val="2A2A2A"/>
                </a:solidFill>
                <a:latin typeface="Calibri"/>
                <a:cs typeface="Calibri"/>
              </a:rPr>
              <a:t>SITE:</a:t>
            </a:r>
            <a:endParaRPr sz="900">
              <a:latin typeface="Calibri"/>
              <a:cs typeface="Calibri"/>
            </a:endParaRPr>
          </a:p>
          <a:p>
            <a:pPr marL="439420" marR="1911350" indent="-425450">
              <a:lnSpc>
                <a:spcPct val="193300"/>
              </a:lnSpc>
              <a:spcBef>
                <a:spcPts val="240"/>
              </a:spcBef>
              <a:tabLst>
                <a:tab pos="853440" algn="l"/>
                <a:tab pos="1833880" algn="l"/>
              </a:tabLst>
            </a:pPr>
            <a:r>
              <a:rPr dirty="0" baseline="3086" sz="1350" spc="-37">
                <a:solidFill>
                  <a:srgbClr val="484848"/>
                </a:solidFill>
                <a:latin typeface="Calibri"/>
                <a:cs typeface="Calibri"/>
              </a:rPr>
              <a:t>E-</a:t>
            </a:r>
            <a:r>
              <a:rPr dirty="0" baseline="3086" sz="1350" spc="-15">
                <a:solidFill>
                  <a:srgbClr val="484848"/>
                </a:solidFill>
                <a:latin typeface="Calibri"/>
                <a:cs typeface="Calibri"/>
              </a:rPr>
              <a:t>MAIL:</a:t>
            </a:r>
            <a:r>
              <a:rPr dirty="0" baseline="3086" sz="1350">
                <a:solidFill>
                  <a:srgbClr val="484848"/>
                </a:solidFill>
                <a:latin typeface="Calibri"/>
                <a:cs typeface="Calibri"/>
              </a:rPr>
              <a:t>		</a:t>
            </a:r>
            <a:r>
              <a:rPr dirty="0" sz="900" spc="-114">
                <a:solidFill>
                  <a:srgbClr val="484848"/>
                </a:solidFill>
                <a:latin typeface="Calibri"/>
                <a:cs typeface="Calibri"/>
              </a:rPr>
              <a:t>c</a:t>
            </a:r>
            <a:r>
              <a:rPr dirty="0" sz="900" spc="-114">
                <a:solidFill>
                  <a:srgbClr val="5D5D5D"/>
                </a:solidFill>
                <a:latin typeface="Calibri"/>
                <a:cs typeface="Calibri"/>
              </a:rPr>
              <a:t>a</a:t>
            </a:r>
            <a:r>
              <a:rPr dirty="0" sz="900" spc="-114">
                <a:solidFill>
                  <a:srgbClr val="484848"/>
                </a:solidFill>
                <a:latin typeface="Calibri"/>
                <a:cs typeface="Calibri"/>
              </a:rPr>
              <a:t>om</a:t>
            </a:r>
            <a:r>
              <a:rPr dirty="0" sz="900" spc="-114">
                <a:solidFill>
                  <a:srgbClr val="5D5D5D"/>
                </a:solidFill>
                <a:latin typeface="Calibri"/>
                <a:cs typeface="Calibri"/>
              </a:rPr>
              <a:t>aa</a:t>
            </a:r>
            <a:r>
              <a:rPr dirty="0" sz="900" spc="15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43434"/>
                </a:solidFill>
                <a:latin typeface="Calibri"/>
                <a:cs typeface="Calibri"/>
              </a:rPr>
              <a:t>inan</a:t>
            </a:r>
            <a:r>
              <a:rPr dirty="0" sz="900" spc="15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45454"/>
                </a:solidFill>
                <a:latin typeface="Calibri"/>
                <a:cs typeface="Calibri"/>
              </a:rPr>
              <a:t>eiro</a:t>
            </a:r>
            <a:r>
              <a:rPr dirty="0" sz="900">
                <a:solidFill>
                  <a:srgbClr val="545454"/>
                </a:solidFill>
                <a:latin typeface="Calibri"/>
                <a:cs typeface="Calibri"/>
              </a:rPr>
              <a:t>	</a:t>
            </a:r>
            <a:r>
              <a:rPr dirty="0" sz="900">
                <a:solidFill>
                  <a:srgbClr val="5E5E5E"/>
                </a:solidFill>
                <a:latin typeface="Calibri"/>
                <a:cs typeface="Calibri"/>
              </a:rPr>
              <a:t>a</a:t>
            </a:r>
            <a:r>
              <a:rPr dirty="0" sz="900" spc="-25">
                <a:solidFill>
                  <a:srgbClr val="5E5E5E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696969"/>
                </a:solidFill>
                <a:latin typeface="Calibri"/>
                <a:cs typeface="Calibri"/>
              </a:rPr>
              <a:t>I</a:t>
            </a:r>
            <a:r>
              <a:rPr dirty="0" sz="900" spc="500">
                <a:solidFill>
                  <a:srgbClr val="696969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C6C6C6"/>
                </a:solidFill>
                <a:latin typeface="Calibri"/>
                <a:cs typeface="Calibri"/>
              </a:rPr>
              <a:t>"</a:t>
            </a:r>
            <a:r>
              <a:rPr dirty="0" sz="900" spc="-10">
                <a:solidFill>
                  <a:srgbClr val="C6C6C6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D8D8D8"/>
                </a:solidFill>
                <a:latin typeface="Calibri"/>
                <a:cs typeface="Calibri"/>
              </a:rPr>
              <a:t>"</a:t>
            </a:r>
            <a:r>
              <a:rPr dirty="0" sz="900" spc="65">
                <a:solidFill>
                  <a:srgbClr val="D8D8D8"/>
                </a:solidFill>
                <a:latin typeface="Calibri"/>
                <a:cs typeface="Calibri"/>
              </a:rPr>
              <a:t> </a:t>
            </a:r>
            <a:r>
              <a:rPr dirty="0" sz="900" spc="-254">
                <a:solidFill>
                  <a:srgbClr val="B1B1B1"/>
                </a:solidFill>
                <a:latin typeface="Calibri"/>
                <a:cs typeface="Calibri"/>
              </a:rPr>
              <a:t>“</a:t>
            </a:r>
            <a:r>
              <a:rPr dirty="0" sz="900" spc="204">
                <a:solidFill>
                  <a:srgbClr val="B1B1B1"/>
                </a:solidFill>
                <a:latin typeface="Calibri"/>
                <a:cs typeface="Calibri"/>
              </a:rPr>
              <a:t> </a:t>
            </a:r>
            <a:r>
              <a:rPr dirty="0" sz="900" spc="-40">
                <a:solidFill>
                  <a:srgbClr val="CCCCCC"/>
                </a:solidFill>
                <a:latin typeface="Calibri"/>
                <a:cs typeface="Calibri"/>
              </a:rPr>
              <a:t>""</a:t>
            </a:r>
            <a:r>
              <a:rPr dirty="0" sz="900" spc="120">
                <a:solidFill>
                  <a:srgbClr val="CCCCCC"/>
                </a:solidFill>
                <a:latin typeface="Calibri"/>
                <a:cs typeface="Calibri"/>
              </a:rPr>
              <a:t> </a:t>
            </a:r>
            <a:r>
              <a:rPr dirty="0" sz="900" spc="-315">
                <a:solidFill>
                  <a:srgbClr val="C1C1C1"/>
                </a:solidFill>
                <a:latin typeface="Calibri"/>
                <a:cs typeface="Calibri"/>
              </a:rPr>
              <a:t>*</a:t>
            </a:r>
            <a:r>
              <a:rPr dirty="0" sz="900" spc="265">
                <a:solidFill>
                  <a:srgbClr val="C1C1C1"/>
                </a:solidFill>
                <a:latin typeface="Calibri"/>
                <a:cs typeface="Calibri"/>
              </a:rPr>
              <a:t> </a:t>
            </a:r>
            <a:r>
              <a:rPr dirty="0" sz="900" spc="-65">
                <a:solidFill>
                  <a:srgbClr val="C1C1C1"/>
                </a:solidFill>
                <a:latin typeface="Calibri"/>
                <a:cs typeface="Calibri"/>
              </a:rPr>
              <a:t>.I,</a:t>
            </a:r>
            <a:r>
              <a:rPr dirty="0" sz="900" spc="165">
                <a:solidFill>
                  <a:srgbClr val="C1C1C1"/>
                </a:solidFill>
                <a:latin typeface="Calibri"/>
                <a:cs typeface="Calibri"/>
              </a:rPr>
              <a:t>  </a:t>
            </a:r>
            <a:r>
              <a:rPr dirty="0" sz="900">
                <a:solidFill>
                  <a:srgbClr val="C1C1C1"/>
                </a:solidFill>
                <a:latin typeface="Calibri"/>
                <a:cs typeface="Calibri"/>
              </a:rPr>
              <a:t>*</a:t>
            </a:r>
            <a:r>
              <a:rPr dirty="0" sz="900" spc="90">
                <a:solidFill>
                  <a:srgbClr val="C1C1C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D1D1D1"/>
                </a:solidFill>
                <a:latin typeface="Calibri"/>
                <a:cs typeface="Calibri"/>
              </a:rPr>
              <a:t>*</a:t>
            </a:r>
            <a:r>
              <a:rPr dirty="0" sz="900" spc="380">
                <a:solidFill>
                  <a:srgbClr val="D1D1D1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AFAFAF"/>
                </a:solidFill>
                <a:latin typeface="Calibri"/>
                <a:cs typeface="Calibri"/>
              </a:rPr>
              <a:t>+.</a:t>
            </a:r>
            <a:r>
              <a:rPr dirty="0" sz="900" spc="-55">
                <a:solidFill>
                  <a:srgbClr val="AFAFAF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CACACA"/>
                </a:solidFill>
                <a:latin typeface="Calibri"/>
                <a:cs typeface="Calibri"/>
              </a:rPr>
              <a:t>!“</a:t>
            </a:r>
            <a:endParaRPr sz="9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720"/>
              </a:spcBef>
              <a:tabLst>
                <a:tab pos="880744" algn="l"/>
              </a:tabLst>
            </a:pPr>
            <a:r>
              <a:rPr dirty="0" sz="900" spc="-20">
                <a:solidFill>
                  <a:srgbClr val="606060"/>
                </a:solidFill>
                <a:latin typeface="Calibri"/>
                <a:cs typeface="Calibri"/>
              </a:rPr>
              <a:t>NOME</a:t>
            </a:r>
            <a:r>
              <a:rPr dirty="0" sz="900">
                <a:solidFill>
                  <a:srgbClr val="606060"/>
                </a:solidFill>
                <a:latin typeface="Calibri"/>
                <a:cs typeface="Calibri"/>
              </a:rPr>
              <a:t>	</a:t>
            </a:r>
            <a:r>
              <a:rPr dirty="0" sz="900" spc="-20">
                <a:solidFill>
                  <a:srgbClr val="313131"/>
                </a:solidFill>
                <a:latin typeface="Calibri"/>
                <a:cs typeface="Calibri"/>
              </a:rPr>
              <a:t>Antonio</a:t>
            </a:r>
            <a:r>
              <a:rPr dirty="0" sz="900" spc="1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313131"/>
                </a:solidFill>
                <a:latin typeface="Calibri"/>
                <a:cs typeface="Calibri"/>
              </a:rPr>
              <a:t>Gomes</a:t>
            </a:r>
            <a:r>
              <a:rPr dirty="0" sz="900" spc="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dirty="0" sz="9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63636"/>
                </a:solidFill>
                <a:latin typeface="Calibri"/>
                <a:cs typeface="Calibri"/>
              </a:rPr>
              <a:t>Silva</a:t>
            </a:r>
            <a:endParaRPr sz="90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960"/>
              </a:spcBef>
              <a:tabLst>
                <a:tab pos="882015" algn="l"/>
              </a:tabLst>
            </a:pPr>
            <a:r>
              <a:rPr dirty="0" sz="900" spc="-10">
                <a:solidFill>
                  <a:srgbClr val="3B3B3B"/>
                </a:solidFill>
                <a:latin typeface="Calibri"/>
                <a:cs typeface="Calibri"/>
              </a:rPr>
              <a:t>ENDEREÇO</a:t>
            </a:r>
            <a:r>
              <a:rPr dirty="0" sz="900">
                <a:solidFill>
                  <a:srgbClr val="3B3B3B"/>
                </a:solidFill>
                <a:latin typeface="Calibri"/>
                <a:cs typeface="Calibri"/>
              </a:rPr>
              <a:t>	Rua</a:t>
            </a:r>
            <a:r>
              <a:rPr dirty="0" sz="900" spc="-5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63636"/>
                </a:solidFill>
                <a:latin typeface="Calibri"/>
                <a:cs typeface="Calibri"/>
              </a:rPr>
              <a:t>Rio</a:t>
            </a:r>
            <a:r>
              <a:rPr dirty="0" sz="900" spc="-35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Paraguaçu,</a:t>
            </a:r>
            <a:r>
              <a:rPr dirty="0" sz="900" spc="-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D2D2D"/>
                </a:solidFill>
                <a:latin typeface="Calibri"/>
                <a:cs typeface="Calibri"/>
              </a:rPr>
              <a:t>128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3679" y="4518364"/>
            <a:ext cx="414083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  <a:tabLst>
                <a:tab pos="880110" algn="l"/>
                <a:tab pos="3776345" algn="l"/>
              </a:tabLst>
            </a:pPr>
            <a:r>
              <a:rPr dirty="0" sz="900" spc="-10">
                <a:solidFill>
                  <a:srgbClr val="4B4B4B"/>
                </a:solidFill>
                <a:latin typeface="Calibri"/>
                <a:cs typeface="Calibri"/>
              </a:rPr>
              <a:t>TELEFONE</a:t>
            </a:r>
            <a:r>
              <a:rPr dirty="0" sz="900">
                <a:solidFill>
                  <a:srgbClr val="4B4B4B"/>
                </a:solidFill>
                <a:latin typeface="Calibri"/>
                <a:cs typeface="Calibri"/>
              </a:rPr>
              <a:t>	</a:t>
            </a:r>
            <a:r>
              <a:rPr dirty="0" sz="900">
                <a:solidFill>
                  <a:srgbClr val="3B3B3B"/>
                </a:solidFill>
                <a:latin typeface="Calibri"/>
                <a:cs typeface="Calibri"/>
              </a:rPr>
              <a:t>11</a:t>
            </a:r>
            <a:r>
              <a:rPr dirty="0" sz="900" spc="1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646"/>
                </a:solidFill>
                <a:latin typeface="Calibri"/>
                <a:cs typeface="Calibri"/>
              </a:rPr>
              <a:t>-</a:t>
            </a:r>
            <a:r>
              <a:rPr dirty="0" sz="900" spc="15">
                <a:solidFill>
                  <a:srgbClr val="464646"/>
                </a:solidFill>
                <a:latin typeface="Calibri"/>
                <a:cs typeface="Calibri"/>
              </a:rPr>
              <a:t> </a:t>
            </a:r>
            <a:r>
              <a:rPr dirty="0" sz="900" spc="-30">
                <a:solidFill>
                  <a:srgbClr val="151515"/>
                </a:solidFill>
                <a:latin typeface="Calibri"/>
                <a:cs typeface="Calibri"/>
              </a:rPr>
              <a:t>957B4-</a:t>
            </a:r>
            <a:r>
              <a:rPr dirty="0" sz="900" spc="-20">
                <a:solidFill>
                  <a:srgbClr val="151515"/>
                </a:solidFill>
                <a:latin typeface="Calibri"/>
                <a:cs typeface="Calibri"/>
              </a:rPr>
              <a:t>0103</a:t>
            </a:r>
            <a:r>
              <a:rPr dirty="0" sz="900">
                <a:solidFill>
                  <a:srgbClr val="151515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latin typeface="Calibri"/>
                <a:cs typeface="Calibri"/>
              </a:rPr>
              <a:t>E-</a:t>
            </a:r>
            <a:r>
              <a:rPr dirty="0" sz="900" spc="-10">
                <a:latin typeface="Calibri"/>
                <a:cs typeface="Calibri"/>
              </a:rPr>
              <a:t>MAIL: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876935" algn="l"/>
              </a:tabLst>
            </a:pPr>
            <a:r>
              <a:rPr dirty="0" sz="900" spc="-25">
                <a:solidFill>
                  <a:srgbClr val="666666"/>
                </a:solidFill>
                <a:latin typeface="Calibri"/>
                <a:cs typeface="Calibri"/>
              </a:rPr>
              <a:t>RG</a:t>
            </a:r>
            <a:r>
              <a:rPr dirty="0" sz="900">
                <a:solidFill>
                  <a:srgbClr val="666666"/>
                </a:solidFill>
                <a:latin typeface="Calibri"/>
                <a:cs typeface="Calibri"/>
              </a:rPr>
              <a:t>	</a:t>
            </a:r>
            <a:r>
              <a:rPr dirty="0" sz="900" spc="-30">
                <a:solidFill>
                  <a:srgbClr val="1D1D1D"/>
                </a:solidFill>
                <a:latin typeface="Calibri"/>
                <a:cs typeface="Calibri"/>
              </a:rPr>
              <a:t>11.089.712-</a:t>
            </a:r>
            <a:r>
              <a:rPr dirty="0" sz="900" spc="-50">
                <a:solidFill>
                  <a:srgbClr val="1D1D1D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9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tabLst>
                <a:tab pos="3188970" algn="l"/>
              </a:tabLst>
            </a:pPr>
            <a:r>
              <a:rPr dirty="0" sz="900" spc="-20">
                <a:solidFill>
                  <a:srgbClr val="343434"/>
                </a:solidFill>
                <a:latin typeface="Calibri"/>
                <a:cs typeface="Calibri"/>
              </a:rPr>
              <a:t>VIGENCIA</a:t>
            </a:r>
            <a:r>
              <a:rPr dirty="0" sz="900" spc="1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F4F4F"/>
                </a:solidFill>
                <a:latin typeface="Calibri"/>
                <a:cs typeface="Calibri"/>
              </a:rPr>
              <a:t>DA </a:t>
            </a:r>
            <a:r>
              <a:rPr dirty="0" sz="900" spc="-20">
                <a:solidFill>
                  <a:srgbClr val="313131"/>
                </a:solidFill>
                <a:latin typeface="Calibri"/>
                <a:cs typeface="Calibri"/>
              </a:rPr>
              <a:t>ATA:</a:t>
            </a:r>
            <a:r>
              <a:rPr dirty="0" sz="900">
                <a:solidFill>
                  <a:srgbClr val="313131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Z9/05/2023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83357" y="5609599"/>
            <a:ext cx="6560184" cy="3634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414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282828"/>
                </a:solidFill>
                <a:latin typeface="Calibri"/>
                <a:cs typeface="Calibri"/>
              </a:rPr>
              <a:t>AMAA</a:t>
            </a:r>
            <a:r>
              <a:rPr dirty="0" sz="900" spc="15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D4D4D"/>
                </a:solidFill>
                <a:latin typeface="Calibri"/>
                <a:cs typeface="Calibri"/>
              </a:rPr>
              <a:t>I</a:t>
            </a:r>
            <a:r>
              <a:rPr dirty="0" sz="900" spc="-1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dirty="0" sz="900" spc="-35">
                <a:solidFill>
                  <a:srgbClr val="212121"/>
                </a:solidFill>
                <a:latin typeface="Calibri"/>
                <a:cs typeface="Calibri"/>
              </a:rPr>
              <a:t>Educação, </a:t>
            </a:r>
            <a:r>
              <a:rPr dirty="0" sz="900" spc="-10">
                <a:latin typeface="Calibri"/>
                <a:cs typeface="Calibri"/>
              </a:rPr>
              <a:t>Infantil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900">
              <a:latin typeface="Calibri"/>
              <a:cs typeface="Calibri"/>
            </a:endParaRPr>
          </a:p>
          <a:p>
            <a:pPr marL="175895">
              <a:lnSpc>
                <a:spcPct val="100000"/>
              </a:lnSpc>
              <a:tabLst>
                <a:tab pos="1046480" algn="l"/>
              </a:tabLst>
            </a:pPr>
            <a:r>
              <a:rPr dirty="0" sz="900" spc="-10">
                <a:solidFill>
                  <a:srgbClr val="4B4B4B"/>
                </a:solidFill>
                <a:latin typeface="Calibri"/>
                <a:cs typeface="Calibri"/>
              </a:rPr>
              <a:t>ENDEREÇO</a:t>
            </a:r>
            <a:r>
              <a:rPr dirty="0" sz="900">
                <a:solidFill>
                  <a:srgbClr val="4B4B4B"/>
                </a:solidFill>
                <a:latin typeface="Calibri"/>
                <a:cs typeface="Calibri"/>
              </a:rPr>
              <a:t>	</a:t>
            </a:r>
            <a:r>
              <a:rPr dirty="0" sz="900" spc="-65">
                <a:latin typeface="Consolas"/>
                <a:cs typeface="Consolas"/>
              </a:rPr>
              <a:t>Av.LydiadeJesuslüendonça,1.146-</a:t>
            </a:r>
            <a:r>
              <a:rPr dirty="0" sz="900" spc="-70">
                <a:latin typeface="Consolas"/>
                <a:cs typeface="Consolas"/>
              </a:rPr>
              <a:t>Água</a:t>
            </a:r>
            <a:r>
              <a:rPr dirty="0" sz="900" spc="-310">
                <a:latin typeface="Consolas"/>
                <a:cs typeface="Consolas"/>
              </a:rPr>
              <a:t> </a:t>
            </a:r>
            <a:r>
              <a:rPr dirty="0" sz="900" spc="-75">
                <a:solidFill>
                  <a:srgbClr val="181818"/>
                </a:solidFill>
                <a:latin typeface="Consolas"/>
                <a:cs typeface="Consolas"/>
              </a:rPr>
              <a:t>Azul-Guo‹ulhos-</a:t>
            </a:r>
            <a:r>
              <a:rPr dirty="0" sz="900" spc="-25">
                <a:solidFill>
                  <a:srgbClr val="181818"/>
                </a:solidFill>
                <a:latin typeface="Consolas"/>
                <a:cs typeface="Consolas"/>
              </a:rPr>
              <a:t>&amp;P.</a:t>
            </a:r>
            <a:endParaRPr sz="9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Consolas"/>
              <a:cs typeface="Consolas"/>
            </a:endParaRPr>
          </a:p>
          <a:p>
            <a:pPr marL="177165">
              <a:lnSpc>
                <a:spcPct val="100000"/>
              </a:lnSpc>
              <a:tabLst>
                <a:tab pos="1745614" algn="l"/>
              </a:tabLst>
            </a:pPr>
            <a:r>
              <a:rPr dirty="0" sz="900" spc="-20">
                <a:solidFill>
                  <a:srgbClr val="2D2D2D"/>
                </a:solidFill>
                <a:latin typeface="Consolas"/>
                <a:cs typeface="Consolas"/>
              </a:rPr>
              <a:t>CNPíDA</a:t>
            </a:r>
            <a:r>
              <a:rPr dirty="0" sz="900" spc="-170">
                <a:solidFill>
                  <a:srgbClr val="2D2D2D"/>
                </a:solidFill>
                <a:latin typeface="Consolas"/>
                <a:cs typeface="Consolas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onsolas"/>
                <a:cs typeface="Consolas"/>
              </a:rPr>
              <a:t>UN(DADEESCOLAR</a:t>
            </a:r>
            <a:r>
              <a:rPr dirty="0" sz="900">
                <a:solidFill>
                  <a:srgbClr val="0C0C0C"/>
                </a:solidFill>
                <a:latin typeface="Consolas"/>
                <a:cs typeface="Consolas"/>
              </a:rPr>
              <a:t>	</a:t>
            </a:r>
            <a:r>
              <a:rPr dirty="0" sz="900" spc="-100">
                <a:latin typeface="Consolas"/>
                <a:cs typeface="Consolas"/>
              </a:rPr>
              <a:t>08.953.367/fDO4-</a:t>
            </a:r>
            <a:r>
              <a:rPr dirty="0" sz="900" spc="-25">
                <a:latin typeface="Consolas"/>
                <a:cs typeface="Consolas"/>
              </a:rPr>
              <a:t>84</a:t>
            </a:r>
            <a:endParaRPr sz="9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9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40765" algn="l"/>
                <a:tab pos="3937000" algn="l"/>
              </a:tabLst>
            </a:pPr>
            <a:r>
              <a:rPr dirty="0" sz="900">
                <a:solidFill>
                  <a:srgbClr val="8E8E8E"/>
                </a:solidFill>
                <a:latin typeface="Calibri"/>
                <a:cs typeface="Calibri"/>
              </a:rPr>
              <a:t>”</a:t>
            </a:r>
            <a:r>
              <a:rPr dirty="0" sz="900" spc="240">
                <a:solidFill>
                  <a:srgbClr val="8E8E8E"/>
                </a:solidFill>
                <a:latin typeface="Calibri"/>
                <a:cs typeface="Calibri"/>
              </a:rPr>
              <a:t>  </a:t>
            </a:r>
            <a:r>
              <a:rPr dirty="0" sz="900" spc="-10">
                <a:solidFill>
                  <a:srgbClr val="505050"/>
                </a:solidFill>
                <a:latin typeface="Calibri"/>
                <a:cs typeface="Calibri"/>
              </a:rPr>
              <a:t>TELEFONE</a:t>
            </a:r>
            <a:r>
              <a:rPr dirty="0" sz="90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dirty="0" sz="900">
                <a:solidFill>
                  <a:srgbClr val="3D3D3D"/>
                </a:solidFill>
                <a:latin typeface="Calibri"/>
                <a:cs typeface="Calibri"/>
              </a:rPr>
              <a:t>11</a:t>
            </a:r>
            <a:r>
              <a:rPr dirty="0" sz="900" spc="-3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25252"/>
                </a:solidFill>
                <a:latin typeface="Calibri"/>
                <a:cs typeface="Calibri"/>
              </a:rPr>
              <a:t>-</a:t>
            </a:r>
            <a:r>
              <a:rPr dirty="0" sz="900" spc="-5">
                <a:solidFill>
                  <a:srgbClr val="525252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F1F1F"/>
                </a:solidFill>
                <a:latin typeface="Calibri"/>
                <a:cs typeface="Calibri"/>
              </a:rPr>
              <a:t>398&amp;2082</a:t>
            </a:r>
            <a:r>
              <a:rPr dirty="0" sz="90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dirty="0" baseline="3086" sz="1350" spc="-37">
                <a:latin typeface="Calibri"/>
                <a:cs typeface="Calibri"/>
              </a:rPr>
              <a:t>E-</a:t>
            </a:r>
            <a:r>
              <a:rPr dirty="0" baseline="3086" sz="1350">
                <a:latin typeface="Calibri"/>
                <a:cs typeface="Calibri"/>
              </a:rPr>
              <a:t>MAIL:</a:t>
            </a:r>
            <a:r>
              <a:rPr dirty="0" baseline="3086" sz="1350" spc="247">
                <a:latin typeface="Calibri"/>
                <a:cs typeface="Calibri"/>
              </a:rPr>
              <a:t>  </a:t>
            </a:r>
            <a:r>
              <a:rPr dirty="0" baseline="3086" sz="1350" spc="-15">
                <a:solidFill>
                  <a:srgbClr val="0A0A0A"/>
                </a:solidFill>
                <a:latin typeface="Calibri"/>
                <a:cs typeface="Calibri"/>
                <a:hlinkClick r:id="rId9"/>
              </a:rPr>
              <a:t>amaaeduc01@gmail.com</a:t>
            </a:r>
            <a:endParaRPr baseline="3086"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900">
              <a:latin typeface="Calibri"/>
              <a:cs typeface="Calibri"/>
            </a:endParaRPr>
          </a:p>
          <a:p>
            <a:pPr marL="429259">
              <a:lnSpc>
                <a:spcPct val="100000"/>
              </a:lnSpc>
              <a:tabLst>
                <a:tab pos="1043940" algn="l"/>
                <a:tab pos="1747520" algn="l"/>
                <a:tab pos="3938270" algn="l"/>
                <a:tab pos="4987290" algn="l"/>
              </a:tabLst>
            </a:pPr>
            <a:r>
              <a:rPr dirty="0" sz="850" spc="-10">
                <a:solidFill>
                  <a:srgbClr val="343434"/>
                </a:solidFill>
                <a:latin typeface="Calibri"/>
                <a:cs typeface="Calibri"/>
              </a:rPr>
              <a:t>DADOS</a:t>
            </a:r>
            <a:r>
              <a:rPr dirty="0" sz="850">
                <a:solidFill>
                  <a:srgbClr val="343434"/>
                </a:solidFill>
                <a:latin typeface="Calibri"/>
                <a:cs typeface="Calibri"/>
              </a:rPr>
              <a:t>	</a:t>
            </a:r>
            <a:r>
              <a:rPr dirty="0" sz="850" spc="-10">
                <a:solidFill>
                  <a:srgbClr val="2A2A2A"/>
                </a:solidFill>
                <a:latin typeface="Calibri"/>
                <a:cs typeface="Calibri"/>
              </a:rPr>
              <a:t>BANCO</a:t>
            </a:r>
            <a:r>
              <a:rPr dirty="0" sz="850">
                <a:solidFill>
                  <a:srgbClr val="2A2A2A"/>
                </a:solidFill>
                <a:latin typeface="Calibri"/>
                <a:cs typeface="Calibri"/>
              </a:rPr>
              <a:t>	</a:t>
            </a:r>
            <a:r>
              <a:rPr dirty="0" sz="900">
                <a:solidFill>
                  <a:srgbClr val="282828"/>
                </a:solidFill>
                <a:latin typeface="Calibri"/>
                <a:cs typeface="Calibri"/>
              </a:rPr>
              <a:t>Banco</a:t>
            </a:r>
            <a:r>
              <a:rPr dirty="0" sz="900" spc="-4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12121"/>
                </a:solidFill>
                <a:latin typeface="Calibri"/>
                <a:cs typeface="Calibri"/>
              </a:rPr>
              <a:t>do</a:t>
            </a:r>
            <a:r>
              <a:rPr dirty="0" sz="900" spc="-5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Brasil</a:t>
            </a:r>
            <a:r>
              <a:rPr dirty="0" sz="900">
                <a:solidFill>
                  <a:srgbClr val="0C0C0C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161616"/>
                </a:solidFill>
                <a:latin typeface="Calibri"/>
                <a:cs typeface="Calibri"/>
              </a:rPr>
              <a:t>CONTA</a:t>
            </a:r>
            <a:r>
              <a:rPr dirty="0" sz="900" spc="-5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CORRENTE</a:t>
            </a:r>
            <a:r>
              <a:rPr dirty="0" sz="900"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111111"/>
                </a:solidFill>
                <a:latin typeface="Calibri"/>
                <a:cs typeface="Calibri"/>
              </a:rPr>
              <a:t>14366-</a:t>
            </a:r>
            <a:r>
              <a:rPr dirty="0" sz="900" spc="-50">
                <a:solidFill>
                  <a:srgbClr val="111111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  <a:p>
            <a:pPr marL="310515">
              <a:lnSpc>
                <a:spcPct val="100000"/>
              </a:lnSpc>
              <a:spcBef>
                <a:spcPts val="50"/>
              </a:spcBef>
            </a:pPr>
            <a:r>
              <a:rPr dirty="0" sz="850" spc="-10">
                <a:solidFill>
                  <a:srgbClr val="2F2F2F"/>
                </a:solidFill>
                <a:latin typeface="Calibri"/>
                <a:cs typeface="Calibri"/>
              </a:rPr>
              <a:t>BANCÁRIOS:</a:t>
            </a:r>
            <a:endParaRPr sz="850">
              <a:latin typeface="Calibri"/>
              <a:cs typeface="Calibri"/>
            </a:endParaRPr>
          </a:p>
          <a:p>
            <a:pPr marL="1045210">
              <a:lnSpc>
                <a:spcPct val="100000"/>
              </a:lnSpc>
              <a:spcBef>
                <a:spcPts val="105"/>
              </a:spcBef>
              <a:tabLst>
                <a:tab pos="1748155" algn="l"/>
                <a:tab pos="3941445" algn="l"/>
                <a:tab pos="5334635" algn="l"/>
              </a:tabLst>
            </a:pPr>
            <a:r>
              <a:rPr dirty="0" sz="900" spc="-10">
                <a:solidFill>
                  <a:srgbClr val="383838"/>
                </a:solidFill>
                <a:latin typeface="Calibri"/>
                <a:cs typeface="Calibri"/>
              </a:rPr>
              <a:t>AGENCIA</a:t>
            </a:r>
            <a:r>
              <a:rPr dirty="0" sz="90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dirty="0" sz="900" spc="-20">
                <a:latin typeface="Calibri"/>
                <a:cs typeface="Calibri"/>
              </a:rPr>
              <a:t>4770-</a:t>
            </a:r>
            <a:r>
              <a:rPr dirty="0" sz="900" spc="-50">
                <a:latin typeface="Calibri"/>
                <a:cs typeface="Calibri"/>
              </a:rPr>
              <a:t>8</a:t>
            </a:r>
            <a:r>
              <a:rPr dirty="0" sz="900">
                <a:latin typeface="Calibri"/>
                <a:cs typeface="Calibri"/>
              </a:rPr>
              <a:t>	</a:t>
            </a:r>
            <a:r>
              <a:rPr dirty="0" sz="900" spc="-20">
                <a:solidFill>
                  <a:srgbClr val="161616"/>
                </a:solidFill>
                <a:latin typeface="Calibri"/>
                <a:cs typeface="Calibri"/>
              </a:rPr>
              <a:t>CONTA</a:t>
            </a:r>
            <a:r>
              <a:rPr dirty="0" sz="900" spc="-15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POUPANÇA</a:t>
            </a:r>
            <a:r>
              <a:rPr dirty="0" sz="900"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0C0C0C"/>
                </a:solidFill>
                <a:latin typeface="Calibri"/>
                <a:cs typeface="Calibri"/>
              </a:rPr>
              <a:t>14366-</a:t>
            </a:r>
            <a:r>
              <a:rPr dirty="0" sz="900">
                <a:solidFill>
                  <a:srgbClr val="0C0C0C"/>
                </a:solidFill>
                <a:latin typeface="Calibri"/>
                <a:cs typeface="Calibri"/>
              </a:rPr>
              <a:t>9</a:t>
            </a:r>
            <a:r>
              <a:rPr dirty="0" sz="900" spc="35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/</a:t>
            </a:r>
            <a:r>
              <a:rPr dirty="0" sz="900" spc="-5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Variação</a:t>
            </a:r>
            <a:r>
              <a:rPr dirty="0" sz="900" spc="2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12121"/>
                </a:solidFill>
                <a:latin typeface="Calibri"/>
                <a:cs typeface="Calibri"/>
              </a:rPr>
              <a:t>51</a:t>
            </a:r>
            <a:endParaRPr sz="900">
              <a:latin typeface="Calibri"/>
              <a:cs typeface="Calibri"/>
            </a:endParaRPr>
          </a:p>
          <a:p>
            <a:pPr marL="445134">
              <a:lnSpc>
                <a:spcPct val="100000"/>
              </a:lnSpc>
              <a:spcBef>
                <a:spcPts val="910"/>
              </a:spcBef>
            </a:pPr>
            <a:r>
              <a:rPr dirty="0" sz="950" spc="-135">
                <a:solidFill>
                  <a:srgbClr val="B3B3B3"/>
                </a:solidFill>
                <a:latin typeface="Calibri"/>
                <a:cs typeface="Calibri"/>
              </a:rPr>
              <a:t>'.-</a:t>
            </a:r>
            <a:r>
              <a:rPr dirty="0" sz="950" spc="20">
                <a:solidFill>
                  <a:srgbClr val="B3B3B3"/>
                </a:solidFill>
                <a:latin typeface="Calibri"/>
                <a:cs typeface="Calibri"/>
              </a:rPr>
              <a:t> </a:t>
            </a:r>
            <a:r>
              <a:rPr dirty="0" sz="950" spc="-135">
                <a:solidFill>
                  <a:srgbClr val="B3B3B3"/>
                </a:solidFill>
                <a:latin typeface="Calibri"/>
                <a:cs typeface="Calibri"/>
              </a:rPr>
              <a:t>-\^.',.ü+,,</a:t>
            </a:r>
            <a:r>
              <a:rPr dirty="0" sz="950" spc="265">
                <a:solidFill>
                  <a:srgbClr val="B3B3B3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B3B3B3"/>
                </a:solidFill>
                <a:latin typeface="Calibri"/>
                <a:cs typeface="Calibri"/>
              </a:rPr>
              <a:t>,./ety</a:t>
            </a:r>
            <a:endParaRPr sz="950">
              <a:latin typeface="Calibri"/>
              <a:cs typeface="Calibri"/>
            </a:endParaRPr>
          </a:p>
          <a:p>
            <a:pPr marL="704215" marR="2486025" indent="-521334">
              <a:lnSpc>
                <a:spcPct val="304500"/>
              </a:lnSpc>
              <a:spcBef>
                <a:spcPts val="85"/>
              </a:spcBef>
              <a:tabLst>
                <a:tab pos="1480185" algn="l"/>
              </a:tabLst>
            </a:pPr>
            <a:r>
              <a:rPr dirty="0" sz="900" spc="-25">
                <a:solidFill>
                  <a:srgbClr val="4B4B4B"/>
                </a:solidFill>
                <a:latin typeface="Calibri"/>
                <a:cs typeface="Calibri"/>
              </a:rPr>
              <a:t>Atendimento</a:t>
            </a:r>
            <a:r>
              <a:rPr dirty="0" sz="900" spc="7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na</a:t>
            </a:r>
            <a:r>
              <a:rPr dirty="0" sz="900" spc="-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 spc="-30">
                <a:solidFill>
                  <a:srgbClr val="212121"/>
                </a:solidFill>
                <a:latin typeface="Calibri"/>
                <a:cs typeface="Calibri"/>
              </a:rPr>
              <a:t>Modatidade</a:t>
            </a:r>
            <a:r>
              <a:rPr dirty="0" sz="900" spc="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E0E0E"/>
                </a:solidFill>
                <a:latin typeface="Calibri"/>
                <a:cs typeface="Calibri"/>
              </a:rPr>
              <a:t>Educação</a:t>
            </a:r>
            <a:r>
              <a:rPr dirty="0" sz="900" spc="5">
                <a:solidFill>
                  <a:srgbClr val="0E0E0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Básica</a:t>
            </a:r>
            <a:r>
              <a:rPr dirty="0" sz="9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82828"/>
                </a:solidFill>
                <a:latin typeface="Calibri"/>
                <a:cs typeface="Calibri"/>
              </a:rPr>
              <a:t>- </a:t>
            </a:r>
            <a:r>
              <a:rPr dirty="0" sz="900" spc="-10">
                <a:solidFill>
                  <a:srgbClr val="0A0A0A"/>
                </a:solidFill>
                <a:latin typeface="Calibri"/>
                <a:cs typeface="Calibri"/>
              </a:rPr>
              <a:t>Educação</a:t>
            </a:r>
            <a:r>
              <a:rPr dirty="0" sz="900" spc="10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Infantil/Creche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42424"/>
                </a:solidFill>
                <a:latin typeface="Calibri"/>
                <a:cs typeface="Calibri"/>
              </a:rPr>
              <a:t>e</a:t>
            </a:r>
            <a:r>
              <a:rPr dirty="0" sz="900" spc="-5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A1A1A"/>
                </a:solidFill>
                <a:latin typeface="Calibri"/>
                <a:cs typeface="Calibri"/>
              </a:rPr>
              <a:t>Pré</a:t>
            </a:r>
            <a:r>
              <a:rPr dirty="0" sz="900" spc="-1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Escola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40">
                <a:solidFill>
                  <a:srgbClr val="D1D1D1"/>
                </a:solidFill>
                <a:latin typeface="Calibri"/>
                <a:cs typeface="Calibri"/>
              </a:rPr>
              <a:t>"‘</a:t>
            </a:r>
            <a:r>
              <a:rPr dirty="0" sz="900" spc="355">
                <a:solidFill>
                  <a:srgbClr val="D1D1D1"/>
                </a:solidFill>
                <a:latin typeface="Calibri"/>
                <a:cs typeface="Calibri"/>
              </a:rPr>
              <a:t> </a:t>
            </a:r>
            <a:r>
              <a:rPr dirty="0" sz="900" spc="-140">
                <a:solidFill>
                  <a:srgbClr val="CFCFCF"/>
                </a:solidFill>
                <a:latin typeface="Calibri"/>
                <a:cs typeface="Calibri"/>
              </a:rPr>
              <a:t>“.”**'-</a:t>
            </a:r>
            <a:r>
              <a:rPr dirty="0" sz="900" spc="-145">
                <a:solidFill>
                  <a:srgbClr val="CFCFCF"/>
                </a:solidFill>
                <a:latin typeface="Calibri"/>
                <a:cs typeface="Calibri"/>
              </a:rPr>
              <a:t>*-</a:t>
            </a:r>
            <a:r>
              <a:rPr dirty="0" sz="900" spc="-105">
                <a:solidFill>
                  <a:srgbClr val="CFCFCF"/>
                </a:solidFill>
                <a:latin typeface="Calibri"/>
                <a:cs typeface="Calibri"/>
              </a:rPr>
              <a:t>“*</a:t>
            </a:r>
            <a:r>
              <a:rPr dirty="0" sz="900" spc="80">
                <a:solidFill>
                  <a:srgbClr val="CFCFCF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D4D4D4"/>
                </a:solidFill>
                <a:latin typeface="Calibri"/>
                <a:cs typeface="Calibri"/>
              </a:rPr>
              <a:t>'</a:t>
            </a:r>
            <a:r>
              <a:rPr dirty="0" sz="900">
                <a:solidFill>
                  <a:srgbClr val="D4D4D4"/>
                </a:solidFill>
                <a:latin typeface="Calibri"/>
                <a:cs typeface="Calibri"/>
              </a:rPr>
              <a:t>	</a:t>
            </a:r>
            <a:r>
              <a:rPr dirty="0" sz="900" spc="-25">
                <a:solidFill>
                  <a:srgbClr val="C4C4C4"/>
                </a:solidFill>
                <a:latin typeface="Calibri"/>
                <a:cs typeface="Calibri"/>
              </a:rPr>
              <a:t>°’"</a:t>
            </a:r>
            <a:endParaRPr sz="900">
              <a:latin typeface="Calibri"/>
              <a:cs typeface="Calibri"/>
            </a:endParaRPr>
          </a:p>
          <a:p>
            <a:pPr marL="186690">
              <a:lnSpc>
                <a:spcPct val="100000"/>
              </a:lnSpc>
            </a:pPr>
            <a:r>
              <a:rPr dirty="0" sz="900" spc="-10">
                <a:solidFill>
                  <a:srgbClr val="3D3D3D"/>
                </a:solidFill>
                <a:latin typeface="Calibri"/>
                <a:cs typeface="Calibri"/>
              </a:rPr>
              <a:t>Associação</a:t>
            </a:r>
            <a:r>
              <a:rPr dirty="0" sz="900" spc="25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484848"/>
                </a:solidFill>
                <a:latin typeface="Calibri"/>
                <a:cs typeface="Calibri"/>
              </a:rPr>
              <a:t>dos</a:t>
            </a:r>
            <a:r>
              <a:rPr dirty="0" sz="900" spc="-3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A2A2A"/>
                </a:solidFill>
                <a:latin typeface="Calibri"/>
                <a:cs typeface="Calibri"/>
              </a:rPr>
              <a:t>Moradores</a:t>
            </a:r>
            <a:r>
              <a:rPr dirty="0" sz="900" spc="25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12121"/>
                </a:solidFill>
                <a:latin typeface="Calibri"/>
                <a:cs typeface="Calibri"/>
              </a:rPr>
              <a:t>para</a:t>
            </a:r>
            <a:r>
              <a:rPr dirty="0" sz="900" spc="-1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63636"/>
                </a:solidFill>
                <a:latin typeface="Calibri"/>
                <a:cs typeface="Calibri"/>
              </a:rPr>
              <a:t>o</a:t>
            </a:r>
            <a:r>
              <a:rPr dirty="0" sz="900" spc="-30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61616"/>
                </a:solidFill>
                <a:latin typeface="Calibri"/>
                <a:cs typeface="Calibri"/>
              </a:rPr>
              <a:t>Desenvolvimento</a:t>
            </a:r>
            <a:r>
              <a:rPr dirty="0" sz="900" spc="-4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do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63636"/>
                </a:solidFill>
                <a:latin typeface="Calibri"/>
                <a:cs typeface="Calibri"/>
              </a:rPr>
              <a:t>Água</a:t>
            </a:r>
            <a:r>
              <a:rPr dirty="0" sz="900" spc="-25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Azul,</a:t>
            </a:r>
            <a:r>
              <a:rPr dirty="0" sz="900" spc="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51515"/>
                </a:solidFill>
                <a:latin typeface="Calibri"/>
                <a:cs typeface="Calibri"/>
              </a:rPr>
              <a:t>acredita</a:t>
            </a:r>
            <a:r>
              <a:rPr dirty="0" sz="900" spc="1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32323"/>
                </a:solidFill>
                <a:latin typeface="Calibri"/>
                <a:cs typeface="Calibri"/>
              </a:rPr>
              <a:t>que</a:t>
            </a:r>
            <a:r>
              <a:rPr dirty="0" sz="900" spc="-2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F2F2F"/>
                </a:solidFill>
                <a:latin typeface="Calibri"/>
                <a:cs typeface="Calibri"/>
              </a:rPr>
              <a:t>a</a:t>
            </a:r>
            <a:r>
              <a:rPr dirty="0" sz="900" spc="-5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educação</a:t>
            </a:r>
            <a:r>
              <a:rPr dirty="0" sz="90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infantil</a:t>
            </a:r>
            <a:r>
              <a:rPr dirty="0" sz="90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31313"/>
                </a:solidFill>
                <a:latin typeface="Calibri"/>
                <a:cs typeface="Calibri"/>
              </a:rPr>
              <a:t>creche/pré</a:t>
            </a:r>
            <a:r>
              <a:rPr dirty="0" sz="900" spc="4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escola,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31313"/>
                </a:solidFill>
                <a:latin typeface="Calibri"/>
                <a:cs typeface="Calibri"/>
              </a:rPr>
              <a:t>é</a:t>
            </a:r>
            <a:r>
              <a:rPr dirty="0" sz="900" spc="-3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dirty="0" sz="900" spc="-8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C0C0C"/>
                </a:solidFill>
                <a:latin typeface="Calibri"/>
                <a:cs typeface="Calibri"/>
              </a:rPr>
              <a:t>base</a:t>
            </a:r>
            <a:r>
              <a:rPr dirty="0" sz="900" spc="-15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1A1A1A"/>
                </a:solidFill>
                <a:latin typeface="Calibri"/>
                <a:cs typeface="Calibri"/>
              </a:rPr>
              <a:t>do</a:t>
            </a:r>
            <a:endParaRPr sz="900">
              <a:latin typeface="Calibri"/>
              <a:cs typeface="Calibri"/>
            </a:endParaRPr>
          </a:p>
          <a:p>
            <a:pPr marL="186055" marR="5080" indent="-3175">
              <a:lnSpc>
                <a:spcPct val="104400"/>
              </a:lnSpc>
            </a:pPr>
            <a:r>
              <a:rPr dirty="0" sz="900" spc="-20">
                <a:solidFill>
                  <a:srgbClr val="343434"/>
                </a:solidFill>
                <a:latin typeface="Calibri"/>
                <a:cs typeface="Calibri"/>
              </a:rPr>
              <a:t>desenvolvimento</a:t>
            </a:r>
            <a:r>
              <a:rPr dirty="0" sz="900" spc="-3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D2D2D"/>
                </a:solidFill>
                <a:latin typeface="Calibri"/>
                <a:cs typeface="Calibri"/>
              </a:rPr>
              <a:t>humano.</a:t>
            </a: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33333"/>
                </a:solidFill>
                <a:latin typeface="Calibri"/>
                <a:cs typeface="Calibri"/>
              </a:rPr>
              <a:t>Pois</a:t>
            </a:r>
            <a:r>
              <a:rPr dirty="0" sz="9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43434"/>
                </a:solidFill>
                <a:latin typeface="Calibri"/>
                <a:cs typeface="Calibri"/>
              </a:rPr>
              <a:t>por</a:t>
            </a:r>
            <a:r>
              <a:rPr dirty="0" sz="900" spc="-1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meio</a:t>
            </a:r>
            <a:r>
              <a:rPr dirty="0" sz="900" spc="-25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C1C1C"/>
                </a:solidFill>
                <a:latin typeface="Calibri"/>
                <a:cs typeface="Calibri"/>
              </a:rPr>
              <a:t>dela,</a:t>
            </a:r>
            <a:r>
              <a:rPr dirty="0" sz="900" spc="-3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43434"/>
                </a:solidFill>
                <a:latin typeface="Calibri"/>
                <a:cs typeface="Calibri"/>
              </a:rPr>
              <a:t>a</a:t>
            </a:r>
            <a:r>
              <a:rPr dirty="0" sz="900" spc="-45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80808"/>
                </a:solidFill>
                <a:latin typeface="Calibri"/>
                <a:cs typeface="Calibri"/>
              </a:rPr>
              <a:t>criança </a:t>
            </a:r>
            <a:r>
              <a:rPr dirty="0" sz="900" spc="-20">
                <a:solidFill>
                  <a:srgbClr val="111111"/>
                </a:solidFill>
                <a:latin typeface="Calibri"/>
                <a:cs typeface="Calibri"/>
              </a:rPr>
              <a:t>desenvolve</a:t>
            </a:r>
            <a:r>
              <a:rPr dirty="0" sz="900" spc="2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62626"/>
                </a:solidFill>
                <a:latin typeface="Calibri"/>
                <a:cs typeface="Calibri"/>
              </a:rPr>
              <a:t>habilidades,</a:t>
            </a:r>
            <a:r>
              <a:rPr dirty="0" sz="900" spc="6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A1A1A"/>
                </a:solidFill>
                <a:latin typeface="Calibri"/>
                <a:cs typeface="Calibri"/>
              </a:rPr>
              <a:t>promove</a:t>
            </a:r>
            <a:r>
              <a:rPr dirty="0" sz="900" spc="5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o</a:t>
            </a:r>
            <a:r>
              <a:rPr dirty="0" sz="900" spc="-3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lúdico,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as</a:t>
            </a:r>
            <a:r>
              <a:rPr dirty="0" sz="900" spc="-2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funções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0A0A0A"/>
                </a:solidFill>
                <a:latin typeface="Calibri"/>
                <a:cs typeface="Calibri"/>
              </a:rPr>
              <a:t>executivas,</a:t>
            </a:r>
            <a:r>
              <a:rPr dirty="0" sz="900" spc="75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11111"/>
                </a:solidFill>
                <a:latin typeface="Calibri"/>
                <a:cs typeface="Calibri"/>
              </a:rPr>
              <a:t>desenvolvimento</a:t>
            </a:r>
            <a:r>
              <a:rPr dirty="0" sz="900" spc="50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444444"/>
                </a:solidFill>
                <a:latin typeface="Calibri"/>
                <a:cs typeface="Calibri"/>
              </a:rPr>
              <a:t>psicomotor,</a:t>
            </a:r>
            <a:r>
              <a:rPr dirty="0" sz="900" spc="3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trabalhando</a:t>
            </a:r>
            <a:r>
              <a:rPr dirty="0" sz="900" spc="4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63636"/>
                </a:solidFill>
                <a:latin typeface="Calibri"/>
                <a:cs typeface="Calibri"/>
              </a:rPr>
              <a:t>sua</a:t>
            </a:r>
            <a:r>
              <a:rPr dirty="0" sz="900" spc="-35">
                <a:solidFill>
                  <a:srgbClr val="363636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0A0A0A"/>
                </a:solidFill>
                <a:latin typeface="Calibri"/>
                <a:cs typeface="Calibri"/>
              </a:rPr>
              <a:t>aprendizagem,</a:t>
            </a:r>
            <a:r>
              <a:rPr dirty="0" sz="900" spc="45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51515"/>
                </a:solidFill>
                <a:latin typeface="Calibri"/>
                <a:cs typeface="Calibri"/>
              </a:rPr>
              <a:t>cidadania</a:t>
            </a:r>
            <a:r>
              <a:rPr dirty="0" sz="90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D2D2D"/>
                </a:solidFill>
                <a:latin typeface="Calibri"/>
                <a:cs typeface="Calibri"/>
              </a:rPr>
              <a:t>sem</a:t>
            </a:r>
            <a:r>
              <a:rPr dirty="0" sz="900" spc="-3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61616"/>
                </a:solidFill>
                <a:latin typeface="Calibri"/>
                <a:cs typeface="Calibri"/>
              </a:rPr>
              <a:t>préconceitos</a:t>
            </a:r>
            <a:r>
              <a:rPr dirty="0" sz="900" spc="40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43434"/>
                </a:solidFill>
                <a:latin typeface="Calibri"/>
                <a:cs typeface="Calibri"/>
              </a:rPr>
              <a:t>de</a:t>
            </a:r>
            <a:r>
              <a:rPr dirty="0" sz="900" spc="-20">
                <a:solidFill>
                  <a:srgbClr val="343434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origem </a:t>
            </a:r>
            <a:r>
              <a:rPr dirty="0" sz="900" spc="-10">
                <a:solidFill>
                  <a:srgbClr val="1C1C1C"/>
                </a:solidFill>
                <a:latin typeface="Calibri"/>
                <a:cs typeface="Calibri"/>
              </a:rPr>
              <a:t>racial, </a:t>
            </a:r>
            <a:r>
              <a:rPr dirty="0" sz="900">
                <a:solidFill>
                  <a:srgbClr val="131313"/>
                </a:solidFill>
                <a:latin typeface="Calibri"/>
                <a:cs typeface="Calibri"/>
              </a:rPr>
              <a:t>cor,</a:t>
            </a:r>
            <a:r>
              <a:rPr dirty="0" sz="900" spc="-2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51515"/>
                </a:solidFill>
                <a:latin typeface="Calibri"/>
                <a:cs typeface="Calibri"/>
              </a:rPr>
              <a:t>sexo,</a:t>
            </a:r>
            <a:r>
              <a:rPr dirty="0" sz="900" spc="-2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F1F1F"/>
                </a:solidFill>
                <a:latin typeface="Calibri"/>
                <a:cs typeface="Calibri"/>
              </a:rPr>
              <a:t>ou</a:t>
            </a:r>
            <a:r>
              <a:rPr dirty="0" sz="900" spc="-4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qualquer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forma</a:t>
            </a:r>
            <a:r>
              <a:rPr dirty="0" sz="90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A1A1A"/>
                </a:solidFill>
                <a:latin typeface="Calibri"/>
                <a:cs typeface="Calibri"/>
              </a:rPr>
              <a:t>de</a:t>
            </a:r>
            <a:r>
              <a:rPr dirty="0" sz="900" spc="-4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11111"/>
                </a:solidFill>
                <a:latin typeface="Calibri"/>
                <a:cs typeface="Calibri"/>
              </a:rPr>
              <a:t>discriminação.</a:t>
            </a:r>
            <a:r>
              <a:rPr dirty="0" sz="900" spc="50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3B3B3B"/>
                </a:solidFill>
                <a:latin typeface="Calibri"/>
                <a:cs typeface="Calibri"/>
              </a:rPr>
              <a:t>Buscamos</a:t>
            </a:r>
            <a:r>
              <a:rPr dirty="0" sz="900" spc="1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565656"/>
                </a:solidFill>
                <a:latin typeface="Calibri"/>
                <a:cs typeface="Calibri"/>
              </a:rPr>
              <a:t>meios</a:t>
            </a:r>
            <a:r>
              <a:rPr dirty="0" sz="900" spc="-25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32323"/>
                </a:solidFill>
                <a:latin typeface="Calibri"/>
                <a:cs typeface="Calibri"/>
              </a:rPr>
              <a:t>que</a:t>
            </a:r>
            <a:r>
              <a:rPr dirty="0" sz="900" spc="-1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favoreçam</a:t>
            </a:r>
            <a:r>
              <a:rPr dirty="0" sz="90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24242"/>
                </a:solidFill>
                <a:latin typeface="Calibri"/>
                <a:cs typeface="Calibri"/>
              </a:rPr>
              <a:t>a</a:t>
            </a:r>
            <a:r>
              <a:rPr dirty="0" sz="900" spc="-4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oferta</a:t>
            </a:r>
            <a:r>
              <a:rPr dirty="0" sz="900" spc="-4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11111"/>
                </a:solidFill>
                <a:latin typeface="Calibri"/>
                <a:cs typeface="Calibri"/>
              </a:rPr>
              <a:t>de</a:t>
            </a:r>
            <a:r>
              <a:rPr dirty="0" sz="900" spc="-2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uma</a:t>
            </a:r>
            <a:r>
              <a:rPr dirty="0" sz="900" spc="-3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educação</a:t>
            </a:r>
            <a:r>
              <a:rPr dirty="0" sz="900" spc="3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de</a:t>
            </a:r>
            <a:r>
              <a:rPr dirty="0" sz="900" spc="-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81818"/>
                </a:solidFill>
                <a:latin typeface="Calibri"/>
                <a:cs typeface="Calibri"/>
              </a:rPr>
              <a:t>qualidade</a:t>
            </a:r>
            <a:r>
              <a:rPr dirty="0" sz="90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F1F1F"/>
                </a:solidFill>
                <a:latin typeface="Calibri"/>
                <a:cs typeface="Calibri"/>
              </a:rPr>
              <a:t>inclusiva,</a:t>
            </a:r>
            <a:r>
              <a:rPr dirty="0" sz="900" spc="1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C1C1C"/>
                </a:solidFill>
                <a:latin typeface="Calibri"/>
                <a:cs typeface="Calibri"/>
              </a:rPr>
              <a:t>atendemos</a:t>
            </a:r>
            <a:r>
              <a:rPr dirty="0" sz="900" spc="3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111111"/>
                </a:solidFill>
                <a:latin typeface="Calibri"/>
                <a:cs typeface="Calibri"/>
              </a:rPr>
              <a:t>comunidades</a:t>
            </a:r>
            <a:r>
              <a:rPr dirty="0" sz="900" spc="1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carentes,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F2F2F"/>
                </a:solidFill>
                <a:latin typeface="Calibri"/>
                <a:cs typeface="Calibri"/>
              </a:rPr>
              <a:t>em</a:t>
            </a:r>
            <a:r>
              <a:rPr dirty="0" sz="900" spc="-4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61616"/>
                </a:solidFill>
                <a:latin typeface="Calibri"/>
                <a:cs typeface="Calibri"/>
              </a:rPr>
              <a:t>situação</a:t>
            </a:r>
            <a:r>
              <a:rPr dirty="0" sz="900" spc="25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de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333333"/>
                </a:solidFill>
                <a:latin typeface="Calibri"/>
                <a:cs typeface="Calibri"/>
              </a:rPr>
              <a:t>vulnerabilidade,</a:t>
            </a:r>
            <a:r>
              <a:rPr dirty="0" sz="9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F2F2F"/>
                </a:solidFill>
                <a:latin typeface="Calibri"/>
                <a:cs typeface="Calibri"/>
              </a:rPr>
              <a:t>crianças</a:t>
            </a:r>
            <a:r>
              <a:rPr dirty="0" sz="900" spc="5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32323"/>
                </a:solidFill>
                <a:latin typeface="Calibri"/>
                <a:cs typeface="Calibri"/>
              </a:rPr>
              <a:t>com </a:t>
            </a:r>
            <a:r>
              <a:rPr dirty="0" sz="900" spc="-20">
                <a:solidFill>
                  <a:srgbClr val="212121"/>
                </a:solidFill>
                <a:latin typeface="Calibri"/>
                <a:cs typeface="Calibri"/>
              </a:rPr>
              <a:t>deficiências</a:t>
            </a:r>
            <a:r>
              <a:rPr dirty="0" sz="900" spc="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A1A1A"/>
                </a:solidFill>
                <a:latin typeface="Calibri"/>
                <a:cs typeface="Calibri"/>
              </a:rPr>
              <a:t>em</a:t>
            </a:r>
            <a:r>
              <a:rPr dirty="0" sz="900" spc="-7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um</a:t>
            </a:r>
            <a:r>
              <a:rPr dirty="0" sz="900" spc="-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31313"/>
                </a:solidFill>
                <a:latin typeface="Calibri"/>
                <a:cs typeface="Calibri"/>
              </a:rPr>
              <a:t>espaço</a:t>
            </a:r>
            <a:r>
              <a:rPr dirty="0" sz="900" spc="25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12121"/>
                </a:solidFill>
                <a:latin typeface="Calibri"/>
                <a:cs typeface="Calibri"/>
              </a:rPr>
              <a:t>coletivo,</a:t>
            </a:r>
            <a:r>
              <a:rPr dirty="0" sz="900" spc="1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privilegiado</a:t>
            </a:r>
            <a:r>
              <a:rPr dirty="0" sz="900" spc="3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de </a:t>
            </a:r>
            <a:r>
              <a:rPr dirty="0" sz="900" spc="-20">
                <a:solidFill>
                  <a:srgbClr val="1C1C1C"/>
                </a:solidFill>
                <a:latin typeface="Calibri"/>
                <a:cs typeface="Calibri"/>
              </a:rPr>
              <a:t>vivências,</a:t>
            </a:r>
            <a:r>
              <a:rPr dirty="0" sz="900" spc="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A1A1A"/>
                </a:solidFill>
                <a:latin typeface="Calibri"/>
                <a:cs typeface="Calibri"/>
              </a:rPr>
              <a:t>com</a:t>
            </a:r>
            <a:r>
              <a:rPr dirty="0" sz="900" spc="1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0F0F0F"/>
                </a:solidFill>
                <a:latin typeface="Calibri"/>
                <a:cs typeface="Calibri"/>
              </a:rPr>
              <a:t>alimentação</a:t>
            </a:r>
            <a:r>
              <a:rPr dirty="0" sz="900" spc="85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31313"/>
                </a:solidFill>
                <a:latin typeface="Calibri"/>
                <a:cs typeface="Calibri"/>
              </a:rPr>
              <a:t>de</a:t>
            </a:r>
            <a:r>
              <a:rPr dirty="0" sz="900" spc="-3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0C0C0C"/>
                </a:solidFill>
                <a:latin typeface="Calibri"/>
                <a:cs typeface="Calibri"/>
              </a:rPr>
              <a:t>qualidade</a:t>
            </a:r>
            <a:r>
              <a:rPr dirty="0" sz="900" spc="4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42424"/>
                </a:solidFill>
                <a:latin typeface="Calibri"/>
                <a:cs typeface="Calibri"/>
              </a:rPr>
              <a:t>e</a:t>
            </a:r>
            <a:r>
              <a:rPr dirty="0" sz="900" spc="-5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higiêne</a:t>
            </a:r>
            <a:endParaRPr sz="900">
              <a:latin typeface="Calibri"/>
              <a:cs typeface="Calibri"/>
            </a:endParaRPr>
          </a:p>
          <a:p>
            <a:pPr marL="191770">
              <a:lnSpc>
                <a:spcPct val="100000"/>
              </a:lnSpc>
              <a:spcBef>
                <a:spcPts val="125"/>
              </a:spcBef>
            </a:pPr>
            <a:r>
              <a:rPr dirty="0" sz="900" spc="-10">
                <a:solidFill>
                  <a:srgbClr val="4D4D4D"/>
                </a:solidFill>
                <a:latin typeface="Calibri"/>
                <a:cs typeface="Calibri"/>
              </a:rPr>
              <a:t>garantida.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26773" y="2582793"/>
            <a:ext cx="80200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Calibri"/>
                <a:cs typeface="Calibri"/>
              </a:rPr>
              <a:t>INSC.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MUNICIPAL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61760" y="2582793"/>
            <a:ext cx="30607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Calibri"/>
                <a:cs typeface="Calibri"/>
              </a:rPr>
              <a:t>Isenta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43540" y="3177181"/>
            <a:ext cx="109093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htt</a:t>
            </a:r>
            <a:r>
              <a:rPr dirty="0" sz="900" spc="27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s:</a:t>
            </a:r>
            <a:r>
              <a:rPr dirty="0" sz="900" spc="46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545454"/>
                </a:solidFill>
                <a:latin typeface="Calibri"/>
                <a:cs typeface="Calibri"/>
              </a:rPr>
              <a:t>a</a:t>
            </a:r>
            <a:r>
              <a:rPr dirty="0" sz="900" spc="47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82828"/>
                </a:solidFill>
                <a:latin typeface="Calibri"/>
                <a:cs typeface="Calibri"/>
              </a:rPr>
              <a:t>aa01</a:t>
            </a:r>
            <a:r>
              <a:rPr dirty="0" sz="900" spc="-25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63636"/>
                </a:solidFill>
                <a:latin typeface="Calibri"/>
                <a:cs typeface="Calibri"/>
              </a:rPr>
              <a:t>co</a:t>
            </a:r>
            <a:r>
              <a:rPr dirty="0" sz="900" spc="229">
                <a:solidFill>
                  <a:srgbClr val="363636"/>
                </a:solidFill>
                <a:latin typeface="Calibri"/>
                <a:cs typeface="Calibri"/>
              </a:rPr>
              <a:t>  </a:t>
            </a:r>
            <a:r>
              <a:rPr dirty="0" sz="900" spc="-25">
                <a:solidFill>
                  <a:srgbClr val="626262"/>
                </a:solidFill>
                <a:latin typeface="Calibri"/>
                <a:cs typeface="Calibri"/>
              </a:rPr>
              <a:t>br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49709" y="4817081"/>
            <a:ext cx="9429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CPF</a:t>
            </a:r>
            <a:r>
              <a:rPr dirty="0" sz="900" spc="17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878.648.008-</a:t>
            </a:r>
            <a:r>
              <a:rPr dirty="0" sz="900" spc="-25">
                <a:latin typeface="Calibri"/>
                <a:cs typeface="Calibri"/>
              </a:rPr>
              <a:t>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03052" y="5118848"/>
            <a:ext cx="5664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Calibri"/>
                <a:cs typeface="Calibri"/>
              </a:rPr>
              <a:t>28/05/Z026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34" y="347536"/>
            <a:ext cx="6582418" cy="467040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59631" y="866811"/>
            <a:ext cx="5746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2F2F2F"/>
                </a:solidFill>
                <a:latin typeface="Calibri"/>
                <a:cs typeface="Calibri"/>
              </a:rPr>
              <a:t>BERÇARIO</a:t>
            </a:r>
            <a:r>
              <a:rPr dirty="0" sz="900" spc="-3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363636"/>
                </a:solidFill>
                <a:latin typeface="Calibri"/>
                <a:cs typeface="Calibri"/>
              </a:rPr>
              <a:t>II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9249" y="1186913"/>
            <a:ext cx="66294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4D4D4D"/>
                </a:solidFill>
                <a:latin typeface="Calibri"/>
                <a:cs typeface="Calibri"/>
              </a:rPr>
              <a:t>TOTAL</a:t>
            </a:r>
            <a:r>
              <a:rPr dirty="0" sz="900" spc="-35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F2F2F"/>
                </a:solidFill>
                <a:latin typeface="Calibri"/>
                <a:cs typeface="Calibri"/>
              </a:rPr>
              <a:t>VAGAS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14154" y="1186913"/>
            <a:ext cx="74231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860" algn="l"/>
                <a:tab pos="728980" algn="l"/>
              </a:tabLst>
            </a:pPr>
            <a:r>
              <a:rPr dirty="0" u="sng" sz="900">
                <a:solidFill>
                  <a:srgbClr val="262626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900" spc="-25">
                <a:solidFill>
                  <a:srgbClr val="262626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124</a:t>
            </a:r>
            <a:r>
              <a:rPr dirty="0" u="sng" sz="900">
                <a:solidFill>
                  <a:srgbClr val="262626"/>
                </a:solidFill>
                <a:uFill>
                  <a:solidFill>
                    <a:srgbClr val="606060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62681" y="1488721"/>
            <a:ext cx="48133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75757"/>
                </a:solidFill>
                <a:latin typeface="Calibri"/>
                <a:cs typeface="Calibri"/>
              </a:rPr>
              <a:t>Per</a:t>
            </a:r>
            <a:r>
              <a:rPr dirty="0" sz="900" spc="-4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14141"/>
                </a:solidFill>
                <a:latin typeface="Calibri"/>
                <a:cs typeface="Calibri"/>
              </a:rPr>
              <a:t>capita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5416" y="3476642"/>
            <a:ext cx="2381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0">
                <a:solidFill>
                  <a:srgbClr val="444444"/>
                </a:solidFill>
                <a:latin typeface="Calibri"/>
                <a:cs typeface="Calibri"/>
              </a:rPr>
              <a:t>Data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32000" y="1488721"/>
            <a:ext cx="47561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414141"/>
                </a:solidFill>
                <a:latin typeface="Calibri"/>
                <a:cs typeface="Calibri"/>
              </a:rPr>
              <a:t>R$</a:t>
            </a:r>
            <a:r>
              <a:rPr dirty="0" sz="900" spc="-45">
                <a:solidFill>
                  <a:srgbClr val="41414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B2B2B"/>
                </a:solidFill>
                <a:latin typeface="Calibri"/>
                <a:cs typeface="Calibri"/>
              </a:rPr>
              <a:t>728,30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95024" y="2105293"/>
            <a:ext cx="50800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2F2F2F"/>
                </a:solidFill>
                <a:latin typeface="Calibri"/>
                <a:cs typeface="Calibri"/>
              </a:rPr>
              <a:t>R$</a:t>
            </a:r>
            <a:r>
              <a:rPr dirty="0" sz="750" spc="-2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750" spc="-20">
                <a:solidFill>
                  <a:srgbClr val="212121"/>
                </a:solidFill>
                <a:latin typeface="Calibri"/>
                <a:cs typeface="Calibri"/>
              </a:rPr>
              <a:t>94.719,20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95024" y="2574773"/>
            <a:ext cx="506730" cy="60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444444"/>
                </a:solidFill>
                <a:latin typeface="Calibri"/>
                <a:cs typeface="Calibri"/>
              </a:rPr>
              <a:t>R$</a:t>
            </a:r>
            <a:r>
              <a:rPr dirty="0" sz="750" spc="-3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dirty="0" sz="750" spc="-20">
                <a:solidFill>
                  <a:srgbClr val="1F1F1F"/>
                </a:solidFill>
                <a:latin typeface="Calibri"/>
                <a:cs typeface="Calibri"/>
              </a:rPr>
              <a:t>37.887,68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750">
              <a:latin typeface="Calibri"/>
              <a:cs typeface="Calibri"/>
            </a:endParaRPr>
          </a:p>
          <a:p>
            <a:pPr marL="53975">
              <a:lnSpc>
                <a:spcPct val="100000"/>
              </a:lnSpc>
              <a:spcBef>
                <a:spcPts val="5"/>
              </a:spcBef>
            </a:pPr>
            <a:r>
              <a:rPr dirty="0" sz="950" spc="-10" i="1">
                <a:solidFill>
                  <a:srgbClr val="333333"/>
                </a:solidFill>
                <a:latin typeface="Calibri"/>
                <a:cs typeface="Calibri"/>
              </a:rPr>
              <a:t>Subsídio</a:t>
            </a:r>
            <a:endParaRPr sz="950">
              <a:latin typeface="Calibri"/>
              <a:cs typeface="Calibri"/>
            </a:endParaRPr>
          </a:p>
          <a:p>
            <a:pPr marL="15240">
              <a:lnSpc>
                <a:spcPct val="100000"/>
              </a:lnSpc>
              <a:spcBef>
                <a:spcPts val="259"/>
              </a:spcBef>
            </a:pPr>
            <a:r>
              <a:rPr dirty="0" sz="750">
                <a:solidFill>
                  <a:srgbClr val="424242"/>
                </a:solidFill>
                <a:latin typeface="Calibri"/>
                <a:cs typeface="Calibri"/>
              </a:rPr>
              <a:t>R$</a:t>
            </a:r>
            <a:r>
              <a:rPr dirty="0" sz="750" spc="-30">
                <a:solidFill>
                  <a:srgbClr val="424242"/>
                </a:solidFill>
                <a:latin typeface="Calibri"/>
                <a:cs typeface="Calibri"/>
              </a:rPr>
              <a:t> </a:t>
            </a:r>
            <a:r>
              <a:rPr dirty="0" sz="750" spc="-20">
                <a:solidFill>
                  <a:srgbClr val="1D1D1D"/>
                </a:solidFill>
                <a:latin typeface="Calibri"/>
                <a:cs typeface="Calibri"/>
              </a:rPr>
              <a:t>37.887,68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61505" y="3464193"/>
            <a:ext cx="55308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5">
                <a:solidFill>
                  <a:srgbClr val="1A1A1A"/>
                </a:solidFill>
                <a:latin typeface="Consolas"/>
                <a:cs typeface="Consolas"/>
              </a:rPr>
              <a:t>25/11/2024</a:t>
            </a:r>
            <a:endParaRPr sz="900">
              <a:latin typeface="Consolas"/>
              <a:cs typeface="Consola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98375" y="2102244"/>
            <a:ext cx="46482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>
                <a:solidFill>
                  <a:srgbClr val="595959"/>
                </a:solidFill>
                <a:latin typeface="Calibri"/>
                <a:cs typeface="Calibri"/>
              </a:rPr>
              <a:t>R$</a:t>
            </a:r>
            <a:r>
              <a:rPr dirty="0" sz="750" spc="-5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750" spc="-10">
                <a:solidFill>
                  <a:srgbClr val="161616"/>
                </a:solidFill>
                <a:latin typeface="Calibri"/>
                <a:cs typeface="Calibri"/>
              </a:rPr>
              <a:t>3.579,22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618189" y="4372413"/>
            <a:ext cx="16002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>
                <a:solidFill>
                  <a:srgbClr val="2A2A2A"/>
                </a:solidFill>
                <a:latin typeface="Calibri"/>
                <a:cs typeface="Calibri"/>
              </a:rPr>
              <a:t>RG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75717" y="4053838"/>
            <a:ext cx="1154430" cy="4889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106300"/>
              </a:lnSpc>
              <a:spcBef>
                <a:spcPts val="110"/>
              </a:spcBef>
            </a:pPr>
            <a:r>
              <a:rPr dirty="0" sz="950" spc="-45">
                <a:solidFill>
                  <a:srgbClr val="212121"/>
                </a:solidFill>
                <a:latin typeface="Calibri"/>
                <a:cs typeface="Calibri"/>
              </a:rPr>
              <a:t>Asálnatura</a:t>
            </a:r>
            <a:r>
              <a:rPr dirty="0" sz="950" spc="5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50" spc="-45">
                <a:solidFill>
                  <a:srgbClr val="2D2D2D"/>
                </a:solidFill>
                <a:latin typeface="Calibri"/>
                <a:cs typeface="Calibri"/>
              </a:rPr>
              <a:t>do</a:t>
            </a:r>
            <a:r>
              <a:rPr dirty="0" sz="950" spc="-25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50" spc="-40">
                <a:solidFill>
                  <a:srgbClr val="0F0F0F"/>
                </a:solidFill>
                <a:latin typeface="Calibri"/>
                <a:cs typeface="Calibri"/>
              </a:rPr>
              <a:t>Presldente</a:t>
            </a:r>
            <a:r>
              <a:rPr dirty="0" sz="950" spc="500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50" spc="-40">
                <a:solidFill>
                  <a:srgbClr val="232323"/>
                </a:solidFill>
                <a:latin typeface="Calibri"/>
                <a:cs typeface="Calibri"/>
              </a:rPr>
              <a:t>Antonio</a:t>
            </a:r>
            <a:r>
              <a:rPr dirty="0" sz="950" spc="1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950" spc="-55">
                <a:solidFill>
                  <a:srgbClr val="232323"/>
                </a:solidFill>
                <a:latin typeface="Calibri"/>
                <a:cs typeface="Calibri"/>
              </a:rPr>
              <a:t>Gomes</a:t>
            </a:r>
            <a:r>
              <a:rPr dirty="0" sz="950" spc="-20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1C1C1C"/>
                </a:solidFill>
                <a:latin typeface="Calibri"/>
                <a:cs typeface="Calibri"/>
              </a:rPr>
              <a:t>da</a:t>
            </a:r>
            <a:r>
              <a:rPr dirty="0" sz="950" spc="-2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0F0F0F"/>
                </a:solidFill>
                <a:latin typeface="Calibri"/>
                <a:cs typeface="Calibri"/>
              </a:rPr>
              <a:t>Silva </a:t>
            </a:r>
            <a:r>
              <a:rPr dirty="0" sz="950" spc="-60">
                <a:solidFill>
                  <a:srgbClr val="161616"/>
                </a:solidFill>
                <a:latin typeface="Calibri"/>
                <a:cs typeface="Calibri"/>
              </a:rPr>
              <a:t>11.089.712-</a:t>
            </a:r>
            <a:r>
              <a:rPr dirty="0" sz="950" spc="-50">
                <a:solidFill>
                  <a:srgbClr val="161616"/>
                </a:solidFill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226679" y="879006"/>
            <a:ext cx="416559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81818"/>
                </a:solidFill>
                <a:latin typeface="Calibri"/>
                <a:cs typeface="Calibri"/>
              </a:rPr>
              <a:t>ESTAGIO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05745" y="1491768"/>
            <a:ext cx="89852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Berçário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13131"/>
                </a:solidFill>
                <a:latin typeface="Calibri"/>
                <a:cs typeface="Calibri"/>
              </a:rPr>
              <a:t>R$</a:t>
            </a:r>
            <a:r>
              <a:rPr dirty="0" sz="900" spc="-3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245,00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676262" y="875703"/>
            <a:ext cx="135890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35">
                <a:solidFill>
                  <a:srgbClr val="161616"/>
                </a:solidFill>
                <a:latin typeface="Calibri"/>
                <a:cs typeface="Calibri"/>
              </a:rPr>
              <a:t>75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594600" cy="10807700"/>
            <a:chOff x="0" y="0"/>
            <a:chExt cx="7594600" cy="108077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94600" cy="108077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2176" y="7229515"/>
              <a:ext cx="521556" cy="30783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1017" y="7058836"/>
              <a:ext cx="738109" cy="43584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514" y="7241707"/>
              <a:ext cx="64050" cy="2499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806" y="5348988"/>
              <a:ext cx="234853" cy="792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6577" y="1136850"/>
              <a:ext cx="3733248" cy="20115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3176821" y="1318705"/>
            <a:ext cx="1450975" cy="3517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95580" marR="152400">
              <a:lnSpc>
                <a:spcPct val="102899"/>
              </a:lnSpc>
              <a:spcBef>
                <a:spcPts val="75"/>
              </a:spcBef>
            </a:pPr>
            <a:r>
              <a:rPr dirty="0" sz="700">
                <a:solidFill>
                  <a:srgbClr val="232323"/>
                </a:solidFill>
                <a:latin typeface="Calibri"/>
                <a:cs typeface="Calibri"/>
              </a:rPr>
              <a:t>Te</a:t>
            </a:r>
            <a:r>
              <a:rPr dirty="0" sz="700" spc="41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4F4F4F"/>
                </a:solidFill>
                <a:latin typeface="Calibri"/>
                <a:cs typeface="Calibri"/>
              </a:rPr>
              <a:t>e</a:t>
            </a:r>
            <a:r>
              <a:rPr dirty="0" sz="700" spc="25">
                <a:solidFill>
                  <a:srgbClr val="4F4F4F"/>
                </a:solidFill>
                <a:latin typeface="Calibri"/>
                <a:cs typeface="Calibri"/>
              </a:rPr>
              <a:t> </a:t>
            </a:r>
            <a:r>
              <a:rPr dirty="0" sz="700" spc="105">
                <a:solidFill>
                  <a:srgbClr val="242424"/>
                </a:solidFill>
                <a:latin typeface="Calibri"/>
                <a:cs typeface="Calibri"/>
              </a:rPr>
              <a:t>sone</a:t>
            </a:r>
            <a:r>
              <a:rPr dirty="0" sz="700" spc="49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700" spc="80">
                <a:solidFill>
                  <a:srgbClr val="232323"/>
                </a:solidFill>
                <a:latin typeface="Calibri"/>
                <a:cs typeface="Calibri"/>
              </a:rPr>
              <a:t>3.988</a:t>
            </a:r>
            <a:r>
              <a:rPr dirty="0" sz="700" spc="18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700" spc="120">
                <a:solidFill>
                  <a:srgbClr val="1F1F1F"/>
                </a:solidFill>
                <a:latin typeface="Calibri"/>
                <a:cs typeface="Calibri"/>
              </a:rPr>
              <a:t>?CB2 </a:t>
            </a:r>
            <a:r>
              <a:rPr dirty="0" sz="700">
                <a:solidFill>
                  <a:srgbClr val="2F2F2F"/>
                </a:solidFill>
                <a:latin typeface="Calibri"/>
                <a:cs typeface="Calibri"/>
              </a:rPr>
              <a:t>a</a:t>
            </a:r>
            <a:r>
              <a:rPr dirty="0" sz="700" spc="37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m.a</a:t>
            </a:r>
            <a:r>
              <a:rPr dirty="0" sz="700">
                <a:solidFill>
                  <a:srgbClr val="232323"/>
                </a:solidFill>
                <a:latin typeface="Calibri"/>
                <a:cs typeface="Calibri"/>
              </a:rPr>
              <a:t>a</a:t>
            </a:r>
            <a:r>
              <a:rPr dirty="0" sz="700" spc="39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61616"/>
                </a:solidFill>
                <a:latin typeface="Calibri"/>
                <a:cs typeface="Calibri"/>
              </a:rPr>
              <a:t>e</a:t>
            </a:r>
            <a:r>
              <a:rPr dirty="0" sz="700" spc="-35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700" spc="-45">
                <a:solidFill>
                  <a:srgbClr val="2A2A2A"/>
                </a:solidFill>
                <a:latin typeface="Calibri"/>
                <a:cs typeface="Calibri"/>
              </a:rPr>
              <a:t>clube</a:t>
            </a:r>
            <a:r>
              <a:rPr dirty="0" sz="700" spc="-95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262626"/>
                </a:solidFill>
                <a:latin typeface="Calibri"/>
                <a:cs typeface="Calibri"/>
              </a:rPr>
              <a:t>Q</a:t>
            </a:r>
            <a:r>
              <a:rPr dirty="0" sz="700" spc="-5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565656"/>
                </a:solidFill>
                <a:latin typeface="Calibri"/>
                <a:cs typeface="Calibri"/>
              </a:rPr>
              <a:t>1'</a:t>
            </a:r>
            <a:r>
              <a:rPr dirty="0" sz="700" spc="285">
                <a:solidFill>
                  <a:srgbClr val="565656"/>
                </a:solidFill>
                <a:latin typeface="Calibri"/>
                <a:cs typeface="Calibri"/>
              </a:rPr>
              <a:t>  </a:t>
            </a:r>
            <a:r>
              <a:rPr dirty="0" sz="700">
                <a:solidFill>
                  <a:srgbClr val="4B4B4B"/>
                </a:solidFill>
                <a:latin typeface="Calibri"/>
                <a:cs typeface="Calibri"/>
              </a:rPr>
              <a:t>g</a:t>
            </a:r>
            <a:r>
              <a:rPr dirty="0" sz="700" spc="10">
                <a:solidFill>
                  <a:srgbClr val="4B4B4B"/>
                </a:solidFill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151515"/>
                </a:solidFill>
                <a:latin typeface="Calibri"/>
                <a:cs typeface="Calibri"/>
              </a:rPr>
              <a:t>na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700">
                <a:solidFill>
                  <a:srgbClr val="313131"/>
                </a:solidFill>
                <a:latin typeface="Calibri"/>
                <a:cs typeface="Calibri"/>
              </a:rPr>
              <a:t>C</a:t>
            </a:r>
            <a:r>
              <a:rPr dirty="0" sz="700" spc="29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3D3D3D"/>
                </a:solidFill>
                <a:latin typeface="Calibri"/>
                <a:cs typeface="Calibri"/>
              </a:rPr>
              <a:t>MP.1.</a:t>
            </a:r>
            <a:r>
              <a:rPr dirty="0" sz="700" spc="229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131313"/>
                </a:solidFill>
                <a:latin typeface="Calibri"/>
                <a:cs typeface="Calibri"/>
              </a:rPr>
              <a:t>O8.</a:t>
            </a:r>
            <a:r>
              <a:rPr dirty="0" sz="700" spc="165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700" spc="140">
                <a:solidFill>
                  <a:srgbClr val="1F1F1F"/>
                </a:solidFill>
                <a:latin typeface="Calibri"/>
                <a:cs typeface="Calibri"/>
              </a:rPr>
              <a:t>9s3.</a:t>
            </a:r>
            <a:r>
              <a:rPr dirty="0" sz="700" spc="37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700" spc="130">
                <a:solidFill>
                  <a:srgbClr val="363636"/>
                </a:solidFill>
                <a:latin typeface="Calibri"/>
                <a:cs typeface="Calibri"/>
              </a:rPr>
              <a:t>6</a:t>
            </a:r>
            <a:r>
              <a:rPr dirty="0" sz="700" spc="130">
                <a:solidFill>
                  <a:srgbClr val="111111"/>
                </a:solidFill>
                <a:latin typeface="Calibri"/>
                <a:cs typeface="Calibri"/>
              </a:rPr>
              <a:t>7/00O4</a:t>
            </a:r>
            <a:r>
              <a:rPr dirty="0" sz="700" spc="-6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700" spc="65">
                <a:solidFill>
                  <a:srgbClr val="1A1A1A"/>
                </a:solidFill>
                <a:latin typeface="Calibri"/>
                <a:cs typeface="Calibri"/>
              </a:rPr>
              <a:t>-</a:t>
            </a:r>
            <a:r>
              <a:rPr dirty="0" sz="700" spc="85">
                <a:solidFill>
                  <a:srgbClr val="1A1A1A"/>
                </a:solidFill>
                <a:latin typeface="Calibri"/>
                <a:cs typeface="Calibri"/>
              </a:rPr>
              <a:t>84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21577" y="5282442"/>
            <a:ext cx="1955164" cy="1047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0F0F0F"/>
                </a:solidFill>
                <a:latin typeface="Calibri"/>
                <a:cs typeface="Calibri"/>
              </a:rPr>
              <a:t>19/11/2024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000">
              <a:latin typeface="Calibri"/>
              <a:cs typeface="Calibri"/>
            </a:endParaRPr>
          </a:p>
          <a:p>
            <a:pPr marL="12700" marR="614045" indent="94615">
              <a:lnSpc>
                <a:spcPct val="106700"/>
              </a:lnSpc>
            </a:pPr>
            <a:r>
              <a:rPr dirty="0" sz="1050">
                <a:solidFill>
                  <a:srgbClr val="1C1C1C"/>
                </a:solidFill>
                <a:latin typeface="Calibri"/>
                <a:cs typeface="Calibri"/>
              </a:rPr>
              <a:t>sinatura</a:t>
            </a:r>
            <a:r>
              <a:rPr dirty="0" sz="1050" spc="3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212121"/>
                </a:solidFill>
                <a:latin typeface="Calibri"/>
                <a:cs typeface="Calibri"/>
              </a:rPr>
              <a:t>do</a:t>
            </a:r>
            <a:r>
              <a:rPr dirty="0" sz="1050" spc="1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C0C0C"/>
                </a:solidFill>
                <a:latin typeface="Calibri"/>
                <a:cs typeface="Calibri"/>
              </a:rPr>
              <a:t>Presidente </a:t>
            </a:r>
            <a:r>
              <a:rPr dirty="0" sz="1050">
                <a:solidFill>
                  <a:srgbClr val="282828"/>
                </a:solidFill>
                <a:latin typeface="Calibri"/>
                <a:cs typeface="Calibri"/>
              </a:rPr>
              <a:t>Antonio</a:t>
            </a:r>
            <a:r>
              <a:rPr dirty="0" sz="1050" spc="25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232323"/>
                </a:solidFill>
                <a:latin typeface="Calibri"/>
                <a:cs typeface="Calibri"/>
              </a:rPr>
              <a:t>Gomes</a:t>
            </a:r>
            <a:r>
              <a:rPr dirty="0" sz="1050" spc="35">
                <a:solidFill>
                  <a:srgbClr val="232323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282828"/>
                </a:solidFill>
                <a:latin typeface="Calibri"/>
                <a:cs typeface="Calibri"/>
              </a:rPr>
              <a:t>da</a:t>
            </a:r>
            <a:r>
              <a:rPr dirty="0" sz="1050" spc="-20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181818"/>
                </a:solidFill>
                <a:latin typeface="Calibri"/>
                <a:cs typeface="Calibri"/>
              </a:rPr>
              <a:t>Silva</a:t>
            </a:r>
            <a:endParaRPr sz="1050">
              <a:latin typeface="Calibri"/>
              <a:cs typeface="Calibri"/>
            </a:endParaRPr>
          </a:p>
          <a:p>
            <a:pPr marL="1019175">
              <a:lnSpc>
                <a:spcPct val="100000"/>
              </a:lnSpc>
              <a:spcBef>
                <a:spcPts val="85"/>
              </a:spcBef>
            </a:pPr>
            <a:r>
              <a:rPr dirty="0" sz="1050">
                <a:solidFill>
                  <a:srgbClr val="2F2F2F"/>
                </a:solidFill>
                <a:latin typeface="Calibri"/>
                <a:cs typeface="Calibri"/>
              </a:rPr>
              <a:t>RG</a:t>
            </a:r>
            <a:r>
              <a:rPr dirty="0" sz="1050" spc="140">
                <a:solidFill>
                  <a:srgbClr val="2F2F2F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0C0C0C"/>
                </a:solidFill>
                <a:latin typeface="Calibri"/>
                <a:cs typeface="Calibri"/>
              </a:rPr>
              <a:t>11.089.712-</a:t>
            </a:r>
            <a:r>
              <a:rPr dirty="0" sz="1050" spc="-50">
                <a:solidFill>
                  <a:srgbClr val="0C0C0C"/>
                </a:solidFill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81808" y="7611514"/>
            <a:ext cx="98425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30"/>
              </a:lnSpc>
              <a:spcBef>
                <a:spcPts val="100"/>
              </a:spcBef>
            </a:pPr>
            <a:r>
              <a:rPr dirty="0" sz="900">
                <a:solidFill>
                  <a:srgbClr val="282828"/>
                </a:solidFill>
                <a:latin typeface="Calibri"/>
                <a:cs typeface="Calibri"/>
              </a:rPr>
              <a:t>RG.</a:t>
            </a:r>
            <a:r>
              <a:rPr dirty="0" sz="900" spc="175">
                <a:solidFill>
                  <a:srgbClr val="282828"/>
                </a:solidFill>
                <a:latin typeface="Calibri"/>
                <a:cs typeface="Calibri"/>
              </a:rPr>
              <a:t>  </a:t>
            </a:r>
            <a:r>
              <a:rPr dirty="0" sz="900">
                <a:latin typeface="Calibri"/>
                <a:cs typeface="Calibri"/>
              </a:rPr>
              <a:t>3g.389.874-4</a:t>
            </a:r>
            <a:r>
              <a:rPr dirty="0" sz="900" spc="90"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080808"/>
                </a:solidFill>
                <a:latin typeface="Calibri"/>
                <a:cs typeface="Calibri"/>
              </a:rPr>
              <a:t>“</a:t>
            </a:r>
            <a:endParaRPr sz="900">
              <a:latin typeface="Calibri"/>
              <a:cs typeface="Calibri"/>
            </a:endParaRPr>
          </a:p>
          <a:p>
            <a:pPr marL="43815">
              <a:lnSpc>
                <a:spcPts val="1030"/>
              </a:lnSpc>
            </a:pPr>
            <a:r>
              <a:rPr dirty="0" sz="900" spc="-25">
                <a:solidFill>
                  <a:srgbClr val="111111"/>
                </a:solidFill>
                <a:latin typeface="Calibri"/>
                <a:cs typeface="Calibri"/>
              </a:rPr>
              <a:t>Oiretor</a:t>
            </a:r>
            <a:r>
              <a:rPr dirty="0" sz="900" spc="4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A0A0A"/>
                </a:solidFill>
                <a:latin typeface="Calibri"/>
                <a:cs typeface="Calibri"/>
              </a:rPr>
              <a:t>de </a:t>
            </a: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Escola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983085" y="2663966"/>
          <a:ext cx="4630420" cy="216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/>
                <a:gridCol w="1259840"/>
                <a:gridCol w="975994"/>
                <a:gridCol w="1468755"/>
                <a:gridCol w="447039"/>
              </a:tblGrid>
              <a:tr h="252095">
                <a:tc>
                  <a:txBody>
                    <a:bodyPr/>
                    <a:lstStyle/>
                    <a:p>
                      <a:pPr marL="31750">
                        <a:lnSpc>
                          <a:spcPts val="980"/>
                        </a:lnSpc>
                      </a:pPr>
                      <a:r>
                        <a:rPr dirty="0" sz="950" spc="-25">
                          <a:solidFill>
                            <a:srgbClr val="161616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95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50" spc="-10">
                          <a:solidFill>
                            <a:srgbClr val="0A0A0A"/>
                          </a:solidFill>
                          <a:latin typeface="Calibri"/>
                          <a:cs typeface="Calibri"/>
                        </a:rPr>
                        <a:t>Maternal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50" spc="-25">
                          <a:solidFill>
                            <a:srgbClr val="161616"/>
                          </a:solidFill>
                          <a:latin typeface="Consolas"/>
                          <a:cs typeface="Consolas"/>
                        </a:rPr>
                        <a:t>11</a:t>
                      </a:r>
                      <a:endParaRPr sz="850">
                        <a:latin typeface="Consolas"/>
                        <a:cs typeface="Consolas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Maternal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900" spc="-25">
                          <a:solidFill>
                            <a:srgbClr val="1D1D1D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933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ts val="1185"/>
                        </a:lnSpc>
                      </a:pPr>
                      <a:r>
                        <a:rPr dirty="0" sz="10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Estágio</a:t>
                      </a:r>
                      <a:r>
                        <a:rPr dirty="0" sz="1050" spc="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solidFill>
                            <a:srgbClr val="0A0A0A"/>
                          </a:solidFill>
                          <a:latin typeface="Calibri"/>
                          <a:cs typeface="Calibri"/>
                        </a:rPr>
                        <a:t>Il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900" spc="-25">
                          <a:solidFill>
                            <a:srgbClr val="1A1A1A"/>
                          </a:solidFill>
                          <a:latin typeface="Courier New"/>
                          <a:cs typeface="Courier New"/>
                        </a:rPr>
                        <a:t>23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399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800" spc="-2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115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Estágio</a:t>
                      </a:r>
                      <a:r>
                        <a:rPr dirty="0" sz="10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II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900" spc="-25">
                          <a:solidFill>
                            <a:srgbClr val="0E0E0E"/>
                          </a:solidFill>
                          <a:latin typeface="Courier New"/>
                          <a:cs typeface="Courier New"/>
                        </a:rPr>
                        <a:t>16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653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850" spc="-25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12065"/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90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Estágio</a:t>
                      </a:r>
                      <a:r>
                        <a:rPr dirty="0" sz="900" spc="1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5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25">
                          <a:solidFill>
                            <a:srgbClr val="131313"/>
                          </a:solidFill>
                          <a:latin typeface="Courier New"/>
                          <a:cs typeface="Courier New"/>
                        </a:rPr>
                        <a:t>16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288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900" spc="-25">
                          <a:solidFill>
                            <a:srgbClr val="414141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Maternal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900" spc="-25">
                          <a:solidFill>
                            <a:srgbClr val="2F2F2F"/>
                          </a:solidFill>
                          <a:latin typeface="Courier New"/>
                          <a:cs typeface="Courier New"/>
                        </a:rPr>
                        <a:t>10</a:t>
                      </a:r>
                      <a:endParaRPr sz="900">
                        <a:latin typeface="Courier New"/>
                        <a:cs typeface="Courier New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7462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50" spc="-25">
                          <a:latin typeface="Calibri"/>
                          <a:cs typeface="Calibri"/>
                        </a:rPr>
                        <a:t>20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8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Estágio</a:t>
                      </a:r>
                      <a:r>
                        <a:rPr dirty="0" sz="850" spc="5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850" spc="-25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64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ts val="1195"/>
                        </a:lnSpc>
                      </a:pPr>
                      <a:r>
                        <a:rPr dirty="0" sz="1050" spc="-25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MSA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850" spc="-25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MSA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Volantes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742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1150"/>
                        </a:lnSpc>
                        <a:spcBef>
                          <a:spcPts val="315"/>
                        </a:spcBef>
                      </a:pPr>
                      <a:r>
                        <a:rPr dirty="0" sz="100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1000" spc="9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Professores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000" spc="-25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11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60" y="7557998"/>
            <a:ext cx="4427547" cy="366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17410"/>
            <a:ext cx="158562" cy="66124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0178" y="3757649"/>
            <a:ext cx="591559" cy="10370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4474" y="3754599"/>
            <a:ext cx="497031" cy="8235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1228" y="3751549"/>
            <a:ext cx="472637" cy="610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431" y="1964226"/>
            <a:ext cx="420799" cy="12200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2052" y="1043113"/>
            <a:ext cx="9647905" cy="768610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737924" y="2159428"/>
          <a:ext cx="9615170" cy="2245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85"/>
                <a:gridCol w="50164"/>
                <a:gridCol w="962025"/>
                <a:gridCol w="548639"/>
                <a:gridCol w="210819"/>
                <a:gridCol w="404494"/>
                <a:gridCol w="567055"/>
                <a:gridCol w="570230"/>
                <a:gridCol w="567054"/>
                <a:gridCol w="353695"/>
                <a:gridCol w="506095"/>
                <a:gridCol w="521335"/>
                <a:gridCol w="518160"/>
                <a:gridCol w="496569"/>
                <a:gridCol w="444500"/>
                <a:gridCol w="457200"/>
                <a:gridCol w="621665"/>
                <a:gridCol w="752475"/>
                <a:gridCol w="685165"/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19050">
                      <a:solidFill>
                        <a:srgbClr val="5757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r" marR="58419">
                        <a:lnSpc>
                          <a:spcPts val="735"/>
                        </a:lnSpc>
                        <a:spcBef>
                          <a:spcPts val="315"/>
                        </a:spcBef>
                      </a:pPr>
                      <a:r>
                        <a:rPr dirty="0" sz="750" spc="-50">
                          <a:solidFill>
                            <a:srgbClr val="898989"/>
                          </a:solidFill>
                          <a:latin typeface="Calibri"/>
                          <a:cs typeface="Calibri"/>
                        </a:rPr>
                        <a:t>“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ts val="735"/>
                        </a:lnSpc>
                        <a:spcBef>
                          <a:spcPts val="315"/>
                        </a:spcBef>
                        <a:tabLst>
                          <a:tab pos="266700" algn="l"/>
                        </a:tabLst>
                      </a:pPr>
                      <a:r>
                        <a:rPr dirty="0" sz="750" spc="-25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e«</a:t>
                      </a:r>
                      <a:r>
                        <a:rPr dirty="0" sz="75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•••t•›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19050">
                      <a:solidFill>
                        <a:srgbClr val="57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2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50" spc="-1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horas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25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2.944,00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16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3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2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26.496,00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3.119,68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25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7.021,44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01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dirty="0" sz="750" spc="-4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264,96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2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545,60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1.935,00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28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351,00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76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3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164,70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R$38.898,38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R$5.715,19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R$44.613,57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r" marR="1041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Professor(a)VoIai</a:t>
                      </a:r>
                      <a:r>
                        <a:rPr dirty="0" sz="700" spc="7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2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00" spc="5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horas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25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2.944,00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R$2.944,00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R$235,52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00" spc="4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780,16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7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R$29,44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R$21S,00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9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RS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39,00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1445"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18,3C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6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R$4.361,41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635,02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4.896,44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algn="r" marR="1079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50">
                          <a:solidFill>
                            <a:srgbClr val="46464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Cozinheiro(a)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35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50" spc="-1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horãs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25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2.337,00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6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R$2.337,00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186/96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R$6t9,31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25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R$23,37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R$21S,00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39,00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0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1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3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18,30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0">
                          <a:latin typeface="Calibri"/>
                          <a:cs typeface="Calibri"/>
                        </a:rPr>
                        <a:t>R$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3.438,94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504,09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3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latin typeface="Calibri"/>
                          <a:cs typeface="Calibri"/>
                        </a:rPr>
                        <a:t>R$3.943,C'3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algn="r" marR="1047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50">
                          <a:solidFill>
                            <a:srgbClr val="383838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Aux.</a:t>
                      </a:r>
                      <a:r>
                        <a:rPr dirty="0" sz="700" spc="7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Cozinha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60"/>
                      </a:solidFill>
                      <a:prstDash val="solid"/>
                    </a:lnT>
                    <a:lnB w="19050">
                      <a:solidFill>
                        <a:srgbClr val="57575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00" spc="-1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latin typeface="Calibri"/>
                          <a:cs typeface="Calibri"/>
                        </a:rPr>
                        <a:t>hOf0S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25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2.212.46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R$2.212,46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00" spc="4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177,00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Â/</a:t>
                      </a:r>
                      <a:r>
                        <a:rPr dirty="0" sz="700" spc="5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586,30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63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00" spc="-1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latin typeface="Calibri"/>
                          <a:cs typeface="Calibri"/>
                        </a:rPr>
                        <a:t>22a12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R$21S,00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39,00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0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4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18,3C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R$3.270,18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R$477,23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159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3.747,41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r" marR="1079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5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Aux.</a:t>
                      </a:r>
                      <a:r>
                        <a:rPr dirty="0" sz="700" spc="4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Limpeza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19050">
                      <a:solidFill>
                        <a:srgbClr val="57575B"/>
                      </a:solidFill>
                      <a:prstDash val="solid"/>
                    </a:lnT>
                    <a:lnB w="9525">
                      <a:solidFill>
                        <a:srgbClr val="57575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44hOFgS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25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2.130,79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R$4.261,5d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00" spc="15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34093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00" spc="15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1.129,32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70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0E0E0E"/>
                          </a:solidFill>
                          <a:latin typeface="Calibri"/>
                          <a:cs typeface="Calibri"/>
                        </a:rPr>
                        <a:t>R$42,62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00" spc="35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43000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11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78,00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0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36,6C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R$6.319,04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R$'</a:t>
                      </a:r>
                      <a:r>
                        <a:rPr dirty="0" sz="750" spc="215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19,22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070707"/>
                          </a:solidFill>
                          <a:latin typeface="Calibri"/>
                          <a:cs typeface="Calibri"/>
                        </a:rPr>
                        <a:t>R$7.238,26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r" marR="1092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5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Aux.Administrativo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5B"/>
                      </a:solidFill>
                      <a:prstDash val="solid"/>
                    </a:lnT>
                    <a:lnB w="12700">
                      <a:solidFill>
                        <a:srgbClr val="5B5B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00" spc="5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10">
                          <a:latin typeface="Calibri"/>
                          <a:cs typeface="Calibri"/>
                        </a:rPr>
                        <a:t>horas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2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3.024,35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R$3.0t4,3S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R$241,95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R$801,45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25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080808"/>
                          </a:solidFill>
                          <a:latin typeface="Calibri"/>
                          <a:cs typeface="Calibri"/>
                        </a:rPr>
                        <a:t>R$3O,24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1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0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R$215,00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9539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5">
                          <a:latin typeface="Calibri"/>
                          <a:cs typeface="Calibri"/>
                        </a:rPr>
                        <a:t>18,30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4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4.370,29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dirty="0" sz="750" spc="-15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652,35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0">
                          <a:solidFill>
                            <a:srgbClr val="343434"/>
                          </a:solidFill>
                          <a:latin typeface="Calibri"/>
                          <a:cs typeface="Calibri"/>
                        </a:rPr>
                        <a:t>R$ </a:t>
                      </a:r>
                      <a:r>
                        <a:rPr dirty="0" sz="750" spc="-10">
                          <a:solidFill>
                            <a:srgbClr val="080808"/>
                          </a:solidFill>
                          <a:latin typeface="Calibri"/>
                          <a:cs typeface="Calibri"/>
                        </a:rPr>
                        <a:t>5.022,65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54940">
                <a:tc>
                  <a:txBody>
                    <a:bodyPr/>
                    <a:lstStyle/>
                    <a:p>
                      <a:pPr algn="r" marR="105410">
                        <a:lnSpc>
                          <a:spcPts val="805"/>
                        </a:lnSpc>
                        <a:spcBef>
                          <a:spcPts val="320"/>
                        </a:spcBef>
                      </a:pPr>
                      <a:r>
                        <a:rPr dirty="0" sz="700" spc="-5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700" spc="-5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algn="ctr" marR="518795">
                        <a:lnSpc>
                          <a:spcPts val="805"/>
                        </a:lnSpc>
                        <a:spcBef>
                          <a:spcPts val="335"/>
                        </a:spcBef>
                      </a:pPr>
                      <a:r>
                        <a:rPr dirty="0" sz="70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Dlr</a:t>
                      </a:r>
                      <a:r>
                        <a:rPr dirty="0" sz="700" spc="-95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etor</a:t>
                      </a:r>
                      <a:r>
                        <a:rPr dirty="0" sz="700" spc="1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25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(a)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12700">
                      <a:solidFill>
                        <a:srgbClr val="5B5B60"/>
                      </a:solidFill>
                      <a:prstDash val="solid"/>
                    </a:lnT>
                    <a:lnB w="9525">
                      <a:solidFill>
                        <a:srgbClr val="5B5B6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3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horas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2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7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4.261,58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3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4.261,58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340,93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4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1.129,32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76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3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5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42,63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750" spc="-3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5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21S,00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39,00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9539" marR="31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45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18,30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R$6.046,74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3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RȘ919,22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750" spc="-10">
                          <a:solidFill>
                            <a:srgbClr val="0E0E0E"/>
                          </a:solidFill>
                          <a:latin typeface="Calibri"/>
                          <a:cs typeface="Calibri"/>
                        </a:rPr>
                        <a:t>R$6.965,96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algn="r" marR="94615">
                        <a:lnSpc>
                          <a:spcPts val="805"/>
                        </a:lnSpc>
                        <a:spcBef>
                          <a:spcPts val="270"/>
                        </a:spcBef>
                      </a:pPr>
                      <a:r>
                        <a:rPr dirty="0" sz="700" spc="-50">
                          <a:solidFill>
                            <a:srgbClr val="3D3D3D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064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12700">
                      <a:solidFill>
                        <a:srgbClr val="5B5B60"/>
                      </a:solidFill>
                      <a:prstDash val="solid"/>
                    </a:lnT>
                    <a:lnB w="9525">
                      <a:solidFill>
                        <a:srgbClr val="5B5B6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35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44</a:t>
                      </a:r>
                      <a:r>
                        <a:rPr dirty="0" sz="750" spc="-1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horas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S.250,00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5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5.250,00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4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420,00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2.391,25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01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65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ft$</a:t>
                      </a:r>
                      <a:r>
                        <a:rPr dirty="0" sz="750" spc="15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52,50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7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215,00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2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R$ </a:t>
                      </a:r>
                      <a:r>
                        <a:rPr dirty="0" sz="750" spc="-10">
                          <a:solidFill>
                            <a:srgbClr val="0A0A0A"/>
                          </a:solidFill>
                          <a:latin typeface="Calibri"/>
                          <a:cs typeface="Calibri"/>
                        </a:rPr>
                        <a:t>39,00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0175" marR="31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5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18,5C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7.386,05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dirty="0" sz="750" spc="15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1.132,43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5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R$8.51B,48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4605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B60"/>
                      </a:solidFill>
                      <a:prstDash val="solid"/>
                    </a:lnT>
                    <a:lnB w="12700">
                      <a:solidFill>
                        <a:srgbClr val="5B57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3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1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3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70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750" spc="-3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0E0E0E"/>
                          </a:solidFill>
                          <a:latin typeface="Calibri"/>
                          <a:cs typeface="Calibri"/>
                        </a:rPr>
                        <a:t>R$0,00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R$0,00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9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R$0,IXI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358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12700">
                      <a:solidFill>
                        <a:srgbClr val="5B5764"/>
                      </a:solidFill>
                      <a:prstDash val="solid"/>
                    </a:lnT>
                    <a:lnB w="3175">
                      <a:solidFill>
                        <a:srgbClr val="64606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45457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5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2825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750" spc="-3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885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885"/>
                        </a:lnSpc>
                        <a:spcBef>
                          <a:spcPts val="75"/>
                        </a:spcBef>
                      </a:pPr>
                      <a:r>
                        <a:rPr dirty="0" sz="750" spc="-3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757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10820">
                        <a:lnSpc>
                          <a:spcPts val="885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55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B4B4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7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8484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R$0,IXI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algn="r" marR="939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50" spc="-5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,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4457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R$0,00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algn="ctr" marL="4533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50" spc="-5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3594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R$0,îXI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algn="ctr" marL="3619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750" spc="-5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606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4F4F54"/>
                      </a:solidFill>
                      <a:prstDash val="solid"/>
                    </a:lnR>
                    <a:lnT w="3175">
                      <a:solidFill>
                        <a:srgbClr val="646067"/>
                      </a:solidFill>
                      <a:prstDash val="solid"/>
                    </a:lnT>
                    <a:lnB w="9525">
                      <a:solidFill>
                        <a:srgbClr val="605B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45457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750" spc="-1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D2D2D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57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750" spc="-3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5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B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76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750" spc="-3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B4B4F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7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B4B4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8484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320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605B64"/>
                      </a:solidFill>
                      <a:prstDash val="solid"/>
                    </a:lnT>
                    <a:lnB w="12700">
                      <a:solidFill>
                        <a:srgbClr val="5757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B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754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350">
                        <a:lnSpc>
                          <a:spcPts val="865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F1F1F"/>
                          </a:solidFill>
                          <a:latin typeface="Consolas"/>
                          <a:cs typeface="Consolas"/>
                        </a:rPr>
                        <a:t>R$0,X</a:t>
                      </a:r>
                      <a:endParaRPr sz="750">
                        <a:latin typeface="Consolas"/>
                        <a:cs typeface="Consolas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454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15">
                        <a:lnSpc>
                          <a:spcPts val="865"/>
                        </a:lnSpc>
                        <a:spcBef>
                          <a:spcPts val="75"/>
                        </a:spcBef>
                      </a:pPr>
                      <a:r>
                        <a:rPr dirty="0" sz="750" spc="-35">
                          <a:solidFill>
                            <a:srgbClr val="333333"/>
                          </a:solidFill>
                          <a:latin typeface="Consolas"/>
                          <a:cs typeface="Consolas"/>
                        </a:rPr>
                        <a:t>RS</a:t>
                      </a:r>
                      <a:r>
                        <a:rPr dirty="0" sz="750" spc="-240">
                          <a:solidFill>
                            <a:srgbClr val="333333"/>
                          </a:solidFill>
                          <a:latin typeface="Consolas"/>
                          <a:cs typeface="Consolas"/>
                        </a:rPr>
                        <a:t> </a:t>
                      </a:r>
                      <a:r>
                        <a:rPr dirty="0" sz="750" spc="-20">
                          <a:solidFill>
                            <a:srgbClr val="2A2A2A"/>
                          </a:solidFill>
                          <a:latin typeface="Consolas"/>
                          <a:cs typeface="Consolas"/>
                        </a:rPr>
                        <a:t>0,W0</a:t>
                      </a:r>
                      <a:endParaRPr sz="750">
                        <a:latin typeface="Consolas"/>
                        <a:cs typeface="Consolas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ts val="865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61616"/>
                          </a:solidFill>
                          <a:latin typeface="Consolas"/>
                          <a:cs typeface="Consolas"/>
                        </a:rPr>
                        <a:t>R/0,00</a:t>
                      </a:r>
                      <a:endParaRPr sz="750">
                        <a:latin typeface="Consolas"/>
                        <a:cs typeface="Consolas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5104">
                        <a:lnSpc>
                          <a:spcPts val="865"/>
                        </a:lnSpc>
                        <a:spcBef>
                          <a:spcPts val="75"/>
                        </a:spcBef>
                      </a:pPr>
                      <a:r>
                        <a:rPr dirty="0" sz="750" spc="-35">
                          <a:latin typeface="Consolas"/>
                          <a:cs typeface="Consolas"/>
                        </a:rPr>
                        <a:t>RS0,00</a:t>
                      </a:r>
                      <a:endParaRPr sz="750">
                        <a:latin typeface="Consolas"/>
                        <a:cs typeface="Consolas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44F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B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B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848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B48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865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262626"/>
                          </a:solidFill>
                          <a:latin typeface="Consolas"/>
                          <a:cs typeface="Consolas"/>
                        </a:rPr>
                        <a:t>RS0,00</a:t>
                      </a:r>
                      <a:endParaRPr sz="750">
                        <a:latin typeface="Consolas"/>
                        <a:cs typeface="Consolas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B4B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ts val="865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232323"/>
                          </a:solidFill>
                          <a:latin typeface="Consolas"/>
                          <a:cs typeface="Consolas"/>
                        </a:rPr>
                        <a:t>RS0,00</a:t>
                      </a:r>
                      <a:endParaRPr sz="750">
                        <a:latin typeface="Consolas"/>
                        <a:cs typeface="Consolas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54545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386715" algn="l"/>
                        </a:tabLst>
                      </a:pPr>
                      <a:r>
                        <a:rPr dirty="0" u="sng" sz="750">
                          <a:solidFill>
                            <a:srgbClr val="131313"/>
                          </a:solidFill>
                          <a:uFill>
                            <a:solidFill>
                              <a:srgbClr val="48484F"/>
                            </a:solidFill>
                          </a:uFill>
                          <a:latin typeface="Consolas"/>
                          <a:cs typeface="Consolas"/>
                        </a:rPr>
                        <a:t>	</a:t>
                      </a:r>
                      <a:r>
                        <a:rPr dirty="0" u="sng" sz="750" spc="-35">
                          <a:solidFill>
                            <a:srgbClr val="131313"/>
                          </a:solidFill>
                          <a:uFill>
                            <a:solidFill>
                              <a:srgbClr val="48484F"/>
                            </a:solidFill>
                          </a:uFill>
                          <a:latin typeface="Consolas"/>
                          <a:cs typeface="Consolas"/>
                        </a:rPr>
                        <a:t>RS0,00</a:t>
                      </a:r>
                      <a:endParaRPr sz="750">
                        <a:latin typeface="Consolas"/>
                        <a:cs typeface="Consolas"/>
                      </a:endParaRPr>
                    </a:p>
                    <a:p>
                      <a:pPr marL="3867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750" spc="-3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0C0C0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625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605B64"/>
                      </a:solidFill>
                      <a:prstDash val="solid"/>
                    </a:lnT>
                    <a:lnB w="12700">
                      <a:solidFill>
                        <a:srgbClr val="5757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457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50" spc="-3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21212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45457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50" spc="-1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2B2B2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42424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B5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50" spc="-3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0E0E0E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75757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4F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70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50" spc="-3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61616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44F5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B4B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B484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8484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B484F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50" spc="-1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31313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B4B4F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750" spc="-1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232323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4545B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  <a:tr h="1733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175">
                      <a:solidFill>
                        <a:srgbClr val="5454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5B5760"/>
                      </a:solidFill>
                      <a:prstDash val="solid"/>
                    </a:lnT>
                    <a:lnB w="9525">
                      <a:solidFill>
                        <a:srgbClr val="57576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12700">
                      <a:solidFill>
                        <a:srgbClr val="57575B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1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>
                          <a:latin typeface="Calibri"/>
                          <a:cs typeface="Calibri"/>
                        </a:rPr>
                        <a:t>25.104,18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3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0E0E0E"/>
                          </a:solidFill>
                          <a:latin typeface="Calibri"/>
                          <a:cs typeface="Calibri"/>
                        </a:rPr>
                        <a:t>50.786,97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30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5">
                          <a:solidFill>
                            <a:srgbClr val="28282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4.062,96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6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0">
                          <a:solidFill>
                            <a:srgbClr val="313131"/>
                          </a:solidFill>
                          <a:latin typeface="Calibri"/>
                          <a:cs typeface="Calibri"/>
                        </a:rPr>
                        <a:t>R$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13.458,55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65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51515"/>
                          </a:solidFill>
                          <a:latin typeface="Calibri"/>
                          <a:cs typeface="Calibri"/>
                        </a:rPr>
                        <a:t>507,87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1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2F2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0A0A0A"/>
                          </a:solidFill>
                          <a:latin typeface="Calibri"/>
                          <a:cs typeface="Calibri"/>
                        </a:rPr>
                        <a:t>545,60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20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3.655,00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3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0">
                          <a:solidFill>
                            <a:srgbClr val="36363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0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0,00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8181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663,00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5565" marR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11111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25">
                          <a:solidFill>
                            <a:srgbClr val="0F0F0F"/>
                          </a:solidFill>
                          <a:latin typeface="Calibri"/>
                          <a:cs typeface="Calibri"/>
                        </a:rPr>
                        <a:t>311,10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20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1F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73.991,04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2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15">
                          <a:solidFill>
                            <a:srgbClr val="2A2A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solidFill>
                            <a:srgbClr val="1C1C1C"/>
                          </a:solidFill>
                          <a:latin typeface="Calibri"/>
                          <a:cs typeface="Calibri"/>
                        </a:rPr>
                        <a:t>10.954,75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1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50" spc="-1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R$</a:t>
                      </a:r>
                      <a:r>
                        <a:rPr dirty="0" sz="750" spc="-3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50" spc="-10">
                          <a:latin typeface="Calibri"/>
                          <a:cs typeface="Calibri"/>
                        </a:rPr>
                        <a:t>84.945,79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9525">
                      <a:solidFill>
                        <a:srgbClr val="4F4F54"/>
                      </a:solidFill>
                      <a:prstDash val="solid"/>
                    </a:lnL>
                    <a:lnR w="9525">
                      <a:solidFill>
                        <a:srgbClr val="4F4F54"/>
                      </a:solidFill>
                      <a:prstDash val="solid"/>
                    </a:lnR>
                    <a:lnT w="9525">
                      <a:solidFill>
                        <a:srgbClr val="4F4F54"/>
                      </a:solidFill>
                      <a:prstDash val="solid"/>
                    </a:lnT>
                    <a:lnB w="9525">
                      <a:solidFill>
                        <a:srgbClr val="4F4F5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/>
          <p:nvPr/>
        </p:nvSpPr>
        <p:spPr>
          <a:xfrm>
            <a:off x="9245401" y="74725"/>
            <a:ext cx="1644014" cy="0"/>
          </a:xfrm>
          <a:custGeom>
            <a:avLst/>
            <a:gdLst/>
            <a:ahLst/>
            <a:cxnLst/>
            <a:rect l="l" t="t" r="r" b="b"/>
            <a:pathLst>
              <a:path w="1644015" h="0">
                <a:moveTo>
                  <a:pt x="0" y="0"/>
                </a:moveTo>
                <a:lnTo>
                  <a:pt x="1643558" y="0"/>
                </a:lnTo>
              </a:path>
            </a:pathLst>
          </a:custGeom>
          <a:ln w="91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12381" y="1872724"/>
            <a:ext cx="1094689" cy="1250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10282" y="2183828"/>
            <a:ext cx="3040127" cy="9760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1333" y="2192978"/>
            <a:ext cx="5912544" cy="16165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119666" y="4667586"/>
            <a:ext cx="1536700" cy="461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720" marR="400050" indent="-33655">
              <a:lnSpc>
                <a:spcPct val="106700"/>
              </a:lnSpc>
              <a:spcBef>
                <a:spcPts val="100"/>
              </a:spcBef>
              <a:tabLst>
                <a:tab pos="576580" algn="l"/>
              </a:tabLst>
            </a:pPr>
            <a:r>
              <a:rPr dirty="0" sz="900" spc="-10">
                <a:solidFill>
                  <a:srgbClr val="151515"/>
                </a:solidFill>
                <a:latin typeface="Calibri"/>
                <a:cs typeface="Calibri"/>
              </a:rPr>
              <a:t>Assinatu</a:t>
            </a:r>
            <a:r>
              <a:rPr dirty="0" sz="900">
                <a:solidFill>
                  <a:srgbClr val="151515"/>
                </a:solidFill>
                <a:latin typeface="Calibri"/>
                <a:cs typeface="Calibri"/>
              </a:rPr>
              <a:t>	</a:t>
            </a:r>
            <a:r>
              <a:rPr dirty="0" sz="900" spc="-30">
                <a:solidFill>
                  <a:srgbClr val="1C1C1C"/>
                </a:solidFill>
                <a:latin typeface="Calibri"/>
                <a:cs typeface="Calibri"/>
              </a:rPr>
              <a:t>o</a:t>
            </a:r>
            <a:r>
              <a:rPr dirty="0" sz="900" spc="-4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00" spc="-30">
                <a:latin typeface="Calibri"/>
                <a:cs typeface="Calibri"/>
              </a:rPr>
              <a:t>Presidente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81818"/>
                </a:solidFill>
                <a:latin typeface="Calibri"/>
                <a:cs typeface="Calibri"/>
              </a:rPr>
              <a:t>Antonio</a:t>
            </a:r>
            <a:r>
              <a:rPr dirty="0" sz="900" spc="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900" spc="-30">
                <a:solidFill>
                  <a:srgbClr val="161616"/>
                </a:solidFill>
                <a:latin typeface="Calibri"/>
                <a:cs typeface="Calibri"/>
              </a:rPr>
              <a:t>Gomes</a:t>
            </a:r>
            <a:r>
              <a:rPr dirty="0" sz="900" spc="-25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F1F1F"/>
                </a:solidFill>
                <a:latin typeface="Calibri"/>
                <a:cs typeface="Calibri"/>
              </a:rPr>
              <a:t>da</a:t>
            </a:r>
            <a:r>
              <a:rPr dirty="0" sz="900" spc="-5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81818"/>
                </a:solidFill>
                <a:latin typeface="Calibri"/>
                <a:cs typeface="Calibri"/>
              </a:rPr>
              <a:t>Silva</a:t>
            </a:r>
            <a:endParaRPr sz="900">
              <a:latin typeface="Calibri"/>
              <a:cs typeface="Calibri"/>
            </a:endParaRPr>
          </a:p>
          <a:p>
            <a:pPr marL="785495">
              <a:lnSpc>
                <a:spcPct val="100000"/>
              </a:lnSpc>
              <a:spcBef>
                <a:spcPts val="50"/>
              </a:spcBef>
            </a:pPr>
            <a:r>
              <a:rPr dirty="0" sz="900">
                <a:solidFill>
                  <a:srgbClr val="2A2A2A"/>
                </a:solidFill>
                <a:latin typeface="Calibri"/>
                <a:cs typeface="Calibri"/>
              </a:rPr>
              <a:t>RG</a:t>
            </a:r>
            <a:r>
              <a:rPr dirty="0" sz="900" spc="12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900" spc="-35">
                <a:latin typeface="Calibri"/>
                <a:cs typeface="Calibri"/>
              </a:rPr>
              <a:t>11.089.712-</a:t>
            </a:r>
            <a:r>
              <a:rPr dirty="0" sz="900" spc="-5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771643" y="4518133"/>
            <a:ext cx="23749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212121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259414" y="4518133"/>
            <a:ext cx="55499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31313"/>
                </a:solidFill>
                <a:latin typeface="Calibri"/>
                <a:cs typeface="Calibri"/>
              </a:rPr>
              <a:t>19/11/2024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715" y="10540717"/>
            <a:ext cx="6453884" cy="41736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208" y="10702180"/>
            <a:ext cx="463606" cy="2680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2072" y="5779115"/>
            <a:ext cx="4068753" cy="64889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9889" y="435643"/>
            <a:ext cx="176902" cy="35948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0175" y="350340"/>
            <a:ext cx="350754" cy="29245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1191" y="1511039"/>
            <a:ext cx="1159015" cy="6092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3424" y="6580332"/>
            <a:ext cx="930262" cy="42041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6203" y="6884977"/>
            <a:ext cx="805210" cy="853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85131" y="3948198"/>
            <a:ext cx="3388594" cy="135262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90103" y="7019021"/>
            <a:ext cx="1543320" cy="86214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4313" y="1124140"/>
            <a:ext cx="4724511" cy="100532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14536" y="2178212"/>
            <a:ext cx="3080541" cy="43259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79444" y="3637461"/>
            <a:ext cx="2433932" cy="14013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35028" y="5300823"/>
            <a:ext cx="3687498" cy="108758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944556" y="8573720"/>
            <a:ext cx="241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383838"/>
                </a:solidFill>
                <a:latin typeface="Calibri"/>
                <a:cs typeface="Calibri"/>
              </a:rPr>
              <a:t>Data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200100" y="1187093"/>
            <a:ext cx="119824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0C0C0C"/>
                </a:solidFill>
                <a:latin typeface="Calibri"/>
                <a:cs typeface="Calibri"/>
              </a:rPr>
              <a:t>A.venlóR</a:t>
            </a:r>
            <a:r>
              <a:rPr dirty="0" sz="700" spc="200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700" spc="70">
                <a:latin typeface="Calibri"/>
                <a:cs typeface="Calibri"/>
              </a:rPr>
              <a:t>Lyóia</a:t>
            </a:r>
            <a:r>
              <a:rPr dirty="0" sz="700" spc="80">
                <a:latin typeface="Calibri"/>
                <a:cs typeface="Calibri"/>
              </a:rPr>
              <a:t> </a:t>
            </a:r>
            <a:r>
              <a:rPr dirty="0" sz="700" spc="90">
                <a:solidFill>
                  <a:srgbClr val="1A1A1A"/>
                </a:solidFill>
                <a:latin typeface="Calibri"/>
                <a:cs typeface="Calibri"/>
              </a:rPr>
              <a:t>de</a:t>
            </a:r>
            <a:r>
              <a:rPr dirty="0" sz="700" spc="25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700" spc="55">
                <a:solidFill>
                  <a:srgbClr val="282828"/>
                </a:solidFill>
                <a:latin typeface="Calibri"/>
                <a:cs typeface="Calibri"/>
              </a:rPr>
              <a:t>Jesus</a:t>
            </a:r>
            <a:r>
              <a:rPr dirty="0" sz="700" spc="75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700" spc="60">
                <a:latin typeface="Calibri"/>
                <a:cs typeface="Calibri"/>
              </a:rPr>
              <a:t>Me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95689" y="1187093"/>
            <a:ext cx="527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0">
                <a:latin typeface="Calibri"/>
                <a:cs typeface="Calibri"/>
              </a:rPr>
              <a:t>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05177" y="1187093"/>
            <a:ext cx="26035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70">
                <a:solidFill>
                  <a:srgbClr val="242424"/>
                </a:solidFill>
                <a:latin typeface="Calibri"/>
                <a:cs typeface="Calibri"/>
              </a:rPr>
              <a:t>ua </a:t>
            </a:r>
            <a:r>
              <a:rPr dirty="0" sz="700" spc="25">
                <a:solidFill>
                  <a:srgbClr val="212121"/>
                </a:solidFill>
                <a:latin typeface="Calibri"/>
                <a:cs typeface="Calibri"/>
              </a:rPr>
              <a:t>os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628558" y="1187093"/>
            <a:ext cx="66294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Guarulr,os„r</a:t>
            </a:r>
            <a:r>
              <a:rPr dirty="0" sz="700" spc="370">
                <a:latin typeface="Calibri"/>
                <a:cs typeface="Calibri"/>
              </a:rPr>
              <a:t> </a:t>
            </a:r>
            <a:r>
              <a:rPr dirty="0" sz="700" spc="-25">
                <a:solidFill>
                  <a:srgbClr val="3B3B3B"/>
                </a:solidFill>
                <a:latin typeface="Calibri"/>
                <a:cs typeface="Calibri"/>
              </a:rPr>
              <a:t>sP.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008518" y="1369880"/>
            <a:ext cx="925194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151515"/>
                </a:solidFill>
                <a:latin typeface="Calibri"/>
                <a:cs typeface="Calibri"/>
              </a:rPr>
              <a:t>E-enell*</a:t>
            </a:r>
            <a:r>
              <a:rPr dirty="0" sz="700" spc="14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700">
                <a:solidFill>
                  <a:srgbClr val="0E0E0E"/>
                </a:solidFill>
                <a:latin typeface="Calibri"/>
                <a:cs typeface="Calibri"/>
              </a:rPr>
              <a:t>a•naa</a:t>
            </a:r>
            <a:r>
              <a:rPr dirty="0" sz="700" spc="415">
                <a:solidFill>
                  <a:srgbClr val="0E0E0E"/>
                </a:solidFill>
                <a:latin typeface="Calibri"/>
                <a:cs typeface="Calibri"/>
              </a:rPr>
              <a:t>  </a:t>
            </a:r>
            <a:r>
              <a:rPr dirty="0" sz="700" spc="-20">
                <a:solidFill>
                  <a:srgbClr val="0E0E0E"/>
                </a:solidFill>
                <a:latin typeface="Calibri"/>
                <a:cs typeface="Calibri"/>
              </a:rPr>
              <a:t>ucO1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061608" y="1369880"/>
            <a:ext cx="43497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3A3A3A"/>
                </a:solidFill>
                <a:latin typeface="Calibri"/>
                <a:cs typeface="Calibri"/>
              </a:rPr>
              <a:t>m</a:t>
            </a:r>
            <a:r>
              <a:rPr dirty="0" sz="700" spc="1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dirty="0" sz="700" spc="-1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700" spc="-10">
                <a:solidFill>
                  <a:srgbClr val="0F0F0F"/>
                </a:solidFill>
                <a:latin typeface="Calibri"/>
                <a:cs typeface="Calibri"/>
              </a:rPr>
              <a:t>II.corri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771117" y="2602678"/>
            <a:ext cx="9385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151515"/>
                </a:solidFill>
                <a:latin typeface="Calibri"/>
                <a:cs typeface="Calibri"/>
              </a:rPr>
              <a:t>Recursos</a:t>
            </a:r>
            <a:r>
              <a:rPr dirty="0" sz="900" spc="2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151515"/>
                </a:solidFill>
                <a:latin typeface="Calibri"/>
                <a:cs typeface="Calibri"/>
              </a:rPr>
              <a:t>Humanos.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64204" y="1926364"/>
            <a:ext cx="10401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313131"/>
                </a:solidFill>
                <a:latin typeface="Calibri"/>
                <a:cs typeface="Calibri"/>
              </a:rPr>
              <a:t>.PLANILHA</a:t>
            </a:r>
            <a:r>
              <a:rPr dirty="0" sz="900" spc="-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900" spc="70">
                <a:solidFill>
                  <a:srgbClr val="181818"/>
                </a:solidFill>
                <a:latin typeface="Calibri"/>
                <a:cs typeface="Calibri"/>
              </a:rPr>
              <a:t>DÉA9</a:t>
            </a:r>
            <a:r>
              <a:rPr dirty="0" sz="900" spc="155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181818"/>
                </a:solidFill>
                <a:latin typeface="Calibri"/>
                <a:cs typeface="Calibri"/>
              </a:rPr>
              <a:t>iCA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01723" y="1926364"/>
            <a:ext cx="695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232323"/>
                </a:solidFill>
                <a:latin typeface="Calibri"/>
                <a:cs typeface="Calibri"/>
              </a:rPr>
              <a:t>ÔFINANCEIRA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09433" y="2732510"/>
            <a:ext cx="1203960" cy="6140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5"/>
              </a:spcBef>
            </a:pPr>
            <a:r>
              <a:rPr dirty="0" sz="900">
                <a:solidFill>
                  <a:srgbClr val="080808"/>
                </a:solidFill>
                <a:latin typeface="Calibri"/>
                <a:cs typeface="Calibri"/>
              </a:rPr>
              <a:t>Salários</a:t>
            </a:r>
            <a:r>
              <a:rPr dirty="0" sz="900" spc="285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181818"/>
                </a:solidFill>
                <a:latin typeface="Calibri"/>
                <a:cs typeface="Calibri"/>
              </a:rPr>
              <a:t>R$</a:t>
            </a:r>
            <a:endParaRPr sz="9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125"/>
              </a:spcBef>
            </a:pPr>
            <a:r>
              <a:rPr dirty="0" sz="850">
                <a:solidFill>
                  <a:srgbClr val="161616"/>
                </a:solidFill>
                <a:latin typeface="Calibri"/>
                <a:cs typeface="Calibri"/>
              </a:rPr>
              <a:t>Benefícios</a:t>
            </a:r>
            <a:r>
              <a:rPr dirty="0" sz="850" spc="445">
                <a:solidFill>
                  <a:srgbClr val="161616"/>
                </a:solidFill>
                <a:latin typeface="Calibri"/>
                <a:cs typeface="Calibri"/>
              </a:rPr>
              <a:t> </a:t>
            </a:r>
            <a:r>
              <a:rPr dirty="0" sz="850" spc="-25">
                <a:solidFill>
                  <a:srgbClr val="383838"/>
                </a:solidFill>
                <a:latin typeface="Calibri"/>
                <a:cs typeface="Calibri"/>
              </a:rPr>
              <a:t>R$</a:t>
            </a:r>
            <a:endParaRPr sz="850">
              <a:latin typeface="Calibri"/>
              <a:cs typeface="Calibri"/>
            </a:endParaRPr>
          </a:p>
          <a:p>
            <a:pPr algn="r" marR="7620">
              <a:lnSpc>
                <a:spcPts val="1055"/>
              </a:lnSpc>
              <a:spcBef>
                <a:spcPts val="55"/>
              </a:spcBef>
            </a:pPr>
            <a:r>
              <a:rPr dirty="0" sz="900" spc="-20">
                <a:solidFill>
                  <a:srgbClr val="151515"/>
                </a:solidFill>
                <a:latin typeface="Calibri"/>
                <a:cs typeface="Calibri"/>
              </a:rPr>
              <a:t>Encargos</a:t>
            </a:r>
            <a:r>
              <a:rPr dirty="0" sz="900" spc="-1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Trabalhistas</a:t>
            </a:r>
            <a:r>
              <a:rPr dirty="0" sz="900" spc="395">
                <a:solidFill>
                  <a:srgbClr val="0C0C0C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313131"/>
                </a:solidFill>
                <a:latin typeface="Calibri"/>
                <a:cs typeface="Calibri"/>
              </a:rPr>
              <a:t>R$</a:t>
            </a:r>
            <a:endParaRPr sz="900">
              <a:latin typeface="Calibri"/>
              <a:cs typeface="Calibri"/>
            </a:endParaRPr>
          </a:p>
          <a:p>
            <a:pPr algn="r" marR="59690">
              <a:lnSpc>
                <a:spcPts val="1175"/>
              </a:lnSpc>
              <a:tabLst>
                <a:tab pos="676275" algn="l"/>
              </a:tabLst>
            </a:pPr>
            <a:r>
              <a:rPr dirty="0" sz="1000" spc="-40">
                <a:solidFill>
                  <a:srgbClr val="1C1C1C"/>
                </a:solidFill>
                <a:latin typeface="Calibri"/>
                <a:cs typeface="Calibri"/>
              </a:rPr>
              <a:t>sua-</a:t>
            </a:r>
            <a:r>
              <a:rPr dirty="0" sz="1000">
                <a:solidFill>
                  <a:srgbClr val="1C1C1C"/>
                </a:solidFill>
                <a:latin typeface="Calibri"/>
                <a:cs typeface="Calibri"/>
              </a:rPr>
              <a:t>to</a:t>
            </a:r>
            <a:r>
              <a:rPr dirty="0" sz="1000" spc="440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333333"/>
                </a:solidFill>
                <a:latin typeface="Calibri"/>
                <a:cs typeface="Calibri"/>
              </a:rPr>
              <a:t>/</a:t>
            </a:r>
            <a:r>
              <a:rPr dirty="0" sz="1000" spc="15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1000" spc="-50">
                <a:solidFill>
                  <a:srgbClr val="383838"/>
                </a:solidFill>
                <a:latin typeface="Calibri"/>
                <a:cs typeface="Calibri"/>
              </a:rPr>
              <a:t>z</a:t>
            </a:r>
            <a:r>
              <a:rPr dirty="0" sz="1000">
                <a:solidFill>
                  <a:srgbClr val="383838"/>
                </a:solidFill>
                <a:latin typeface="Calibri"/>
                <a:cs typeface="Calibri"/>
              </a:rPr>
              <a:t>	</a:t>
            </a:r>
            <a:r>
              <a:rPr dirty="0" sz="1000" spc="-25">
                <a:solidFill>
                  <a:srgbClr val="0C0C0C"/>
                </a:solidFill>
                <a:latin typeface="Calibri"/>
                <a:cs typeface="Calibri"/>
              </a:rPr>
              <a:t>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06239" y="2732510"/>
            <a:ext cx="474345" cy="4686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225"/>
              </a:spcBef>
            </a:pPr>
            <a:r>
              <a:rPr dirty="0" sz="900" spc="-10">
                <a:solidFill>
                  <a:srgbClr val="111111"/>
                </a:solidFill>
                <a:latin typeface="Calibri"/>
                <a:cs typeface="Calibri"/>
              </a:rPr>
              <a:t>50.786,97</a:t>
            </a:r>
            <a:endParaRPr sz="9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125"/>
              </a:spcBef>
            </a:pPr>
            <a:r>
              <a:rPr dirty="0" sz="850" spc="-10">
                <a:latin typeface="Calibri"/>
                <a:cs typeface="Calibri"/>
              </a:rPr>
              <a:t>5.174,70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18.029,37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967560" y="2732510"/>
            <a:ext cx="813435" cy="46863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290195" algn="l"/>
              </a:tabLst>
            </a:pPr>
            <a:r>
              <a:rPr dirty="0" sz="900" spc="-25">
                <a:solidFill>
                  <a:srgbClr val="161616"/>
                </a:solidFill>
                <a:latin typeface="Calibri"/>
                <a:cs typeface="Calibri"/>
              </a:rPr>
              <a:t>R$</a:t>
            </a:r>
            <a:r>
              <a:rPr dirty="0" sz="900">
                <a:solidFill>
                  <a:srgbClr val="161616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solidFill>
                  <a:srgbClr val="111111"/>
                </a:solidFill>
                <a:latin typeface="Calibri"/>
                <a:cs typeface="Calibri"/>
              </a:rPr>
              <a:t>660.230,61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48615" algn="l"/>
              </a:tabLst>
            </a:pPr>
            <a:r>
              <a:rPr dirty="0" sz="850" spc="-25">
                <a:solidFill>
                  <a:srgbClr val="2D2D2D"/>
                </a:solidFill>
                <a:latin typeface="Calibri"/>
                <a:cs typeface="Calibri"/>
              </a:rPr>
              <a:t>R$</a:t>
            </a:r>
            <a:r>
              <a:rPr dirty="0" sz="850">
                <a:solidFill>
                  <a:srgbClr val="2D2D2D"/>
                </a:solidFill>
                <a:latin typeface="Calibri"/>
                <a:cs typeface="Calibri"/>
              </a:rPr>
              <a:t>	</a:t>
            </a:r>
            <a:r>
              <a:rPr dirty="0" sz="850" spc="-10">
                <a:latin typeface="Calibri"/>
                <a:cs typeface="Calibri"/>
              </a:rPr>
              <a:t>62.096,40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  <a:tabLst>
                <a:tab pos="293370" algn="l"/>
              </a:tabLst>
            </a:pPr>
            <a:r>
              <a:rPr dirty="0" sz="900" spc="-25">
                <a:solidFill>
                  <a:srgbClr val="151515"/>
                </a:solidFill>
                <a:latin typeface="Calibri"/>
                <a:cs typeface="Calibri"/>
              </a:rPr>
              <a:t>R$</a:t>
            </a:r>
            <a:r>
              <a:rPr dirty="0" sz="900">
                <a:solidFill>
                  <a:srgbClr val="151515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latin typeface="Calibri"/>
                <a:cs typeface="Calibri"/>
              </a:rPr>
              <a:t>234.381,87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10435" y="3168809"/>
            <a:ext cx="14097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1760" algn="l"/>
              </a:tabLst>
            </a:pPr>
            <a:r>
              <a:rPr dirty="0" sz="1000" spc="-10">
                <a:solidFill>
                  <a:srgbClr val="1F1F1F"/>
                </a:solidFill>
                <a:latin typeface="Calibri"/>
                <a:cs typeface="Calibri"/>
              </a:rPr>
              <a:t>za.9é4o4</a:t>
            </a:r>
            <a:r>
              <a:rPr dirty="0" sz="1000" spc="33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80808"/>
                </a:solidFill>
                <a:latin typeface="Calibri"/>
                <a:cs typeface="Calibri"/>
              </a:rPr>
              <a:t>.ü4.</a:t>
            </a:r>
            <a:r>
              <a:rPr dirty="0" sz="1000" spc="32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080808"/>
                </a:solidFill>
                <a:latin typeface="Calibri"/>
                <a:cs typeface="Calibri"/>
              </a:rPr>
              <a:t>.ssi,zoã</a:t>
            </a:r>
            <a:r>
              <a:rPr dirty="0" sz="1000">
                <a:solidFill>
                  <a:srgbClr val="080808"/>
                </a:solidFill>
                <a:latin typeface="Calibri"/>
                <a:cs typeface="Calibri"/>
              </a:rPr>
              <a:t>	</a:t>
            </a:r>
            <a:r>
              <a:rPr dirty="0" sz="1000" spc="-340">
                <a:solidFill>
                  <a:srgbClr val="080808"/>
                </a:solidFill>
                <a:latin typeface="Calibri"/>
                <a:cs typeface="Calibri"/>
              </a:rPr>
              <a:t>"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774168" y="3480055"/>
            <a:ext cx="24358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145" algn="l"/>
              </a:tabLst>
            </a:pPr>
            <a:r>
              <a:rPr dirty="0" sz="900">
                <a:solidFill>
                  <a:srgbClr val="1F1F1F"/>
                </a:solidFill>
                <a:latin typeface="Calibri"/>
                <a:cs typeface="Calibri"/>
              </a:rPr>
              <a:t>Provisão</a:t>
            </a:r>
            <a:r>
              <a:rPr dirty="0" sz="900" spc="5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51515"/>
                </a:solidFill>
                <a:latin typeface="Calibri"/>
                <a:cs typeface="Calibri"/>
              </a:rPr>
              <a:t>(21,57</a:t>
            </a:r>
            <a:r>
              <a:rPr dirty="0" sz="900" spc="45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42424"/>
                </a:solidFill>
                <a:latin typeface="Calibri"/>
                <a:cs typeface="Calibri"/>
              </a:rPr>
              <a:t>sobre</a:t>
            </a:r>
            <a:r>
              <a:rPr dirty="0" sz="900" spc="-10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base</a:t>
            </a:r>
            <a:r>
              <a:rPr dirty="0" sz="900" spc="-65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FGTS)</a:t>
            </a:r>
            <a:r>
              <a:rPr dirty="0" sz="900">
                <a:latin typeface="Calibri"/>
                <a:cs typeface="Calibri"/>
              </a:rPr>
              <a:t>	</a:t>
            </a:r>
            <a:r>
              <a:rPr dirty="0" sz="900" spc="-35">
                <a:solidFill>
                  <a:srgbClr val="161616"/>
                </a:solidFill>
                <a:latin typeface="Calibri"/>
                <a:cs typeface="Calibri"/>
              </a:rPr>
              <a:t>R$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06239" y="3480055"/>
            <a:ext cx="13639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900" algn="l"/>
              </a:tabLst>
            </a:pPr>
            <a:r>
              <a:rPr dirty="0" sz="900">
                <a:latin typeface="Calibri"/>
                <a:cs typeface="Calibri"/>
              </a:rPr>
              <a:t>10.954,75</a:t>
            </a:r>
            <a:r>
              <a:rPr dirty="0" sz="900" spc="175">
                <a:latin typeface="Calibri"/>
                <a:cs typeface="Calibri"/>
              </a:rPr>
              <a:t>  </a:t>
            </a:r>
            <a:r>
              <a:rPr dirty="0" sz="900" spc="-25">
                <a:solidFill>
                  <a:srgbClr val="161616"/>
                </a:solidFill>
                <a:latin typeface="Calibri"/>
                <a:cs typeface="Calibri"/>
              </a:rPr>
              <a:t>R$</a:t>
            </a:r>
            <a:r>
              <a:rPr dirty="0" sz="900">
                <a:solidFill>
                  <a:srgbClr val="161616"/>
                </a:solidFill>
                <a:latin typeface="Calibri"/>
                <a:cs typeface="Calibri"/>
              </a:rPr>
              <a:t>	</a:t>
            </a:r>
            <a:r>
              <a:rPr dirty="0" sz="900" spc="-10">
                <a:latin typeface="Calibri"/>
                <a:cs typeface="Calibri"/>
              </a:rPr>
              <a:t>131.456,99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93494" y="6977379"/>
            <a:ext cx="203200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 marR="272415" indent="-6985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solidFill>
                  <a:srgbClr val="1A1A1A"/>
                </a:solidFill>
                <a:latin typeface="Calibri"/>
                <a:cs typeface="Calibri"/>
              </a:rPr>
              <a:t>Qualificas8o</a:t>
            </a:r>
            <a:r>
              <a:rPr dirty="0" sz="900" spc="5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33333"/>
                </a:solidFill>
                <a:latin typeface="Calibri"/>
                <a:cs typeface="Calibri"/>
              </a:rPr>
              <a:t>de</a:t>
            </a:r>
            <a:r>
              <a:rPr dirty="0" sz="900" spc="-7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61616"/>
                </a:solidFill>
                <a:latin typeface="Calibri"/>
                <a:cs typeface="Calibri"/>
              </a:rPr>
              <a:t>Recursos </a:t>
            </a:r>
            <a:r>
              <a:rPr dirty="0" sz="900" spc="-10">
                <a:solidFill>
                  <a:srgbClr val="151515"/>
                </a:solidFill>
                <a:latin typeface="Calibri"/>
                <a:cs typeface="Calibri"/>
              </a:rPr>
              <a:t>Humanos</a:t>
            </a:r>
            <a:r>
              <a:rPr dirty="0" sz="900" spc="500">
                <a:solidFill>
                  <a:srgbClr val="15151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42424"/>
                </a:solidFill>
                <a:latin typeface="Calibri"/>
                <a:cs typeface="Calibri"/>
              </a:rPr>
              <a:t>Auxílio</a:t>
            </a:r>
            <a:r>
              <a:rPr dirty="0" sz="900" spc="5">
                <a:solidFill>
                  <a:srgbClr val="24242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D2D2D"/>
                </a:solidFill>
                <a:latin typeface="Calibri"/>
                <a:cs typeface="Calibri"/>
              </a:rPr>
              <a:t>no</a:t>
            </a:r>
            <a:r>
              <a:rPr dirty="0" sz="900" spc="-80">
                <a:solidFill>
                  <a:srgbClr val="2D2D2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11111"/>
                </a:solidFill>
                <a:latin typeface="Calibri"/>
                <a:cs typeface="Calibri"/>
              </a:rPr>
              <a:t>Pagamento</a:t>
            </a:r>
            <a:r>
              <a:rPr dirty="0" sz="900" spc="8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31313"/>
                </a:solidFill>
                <a:latin typeface="Calibri"/>
                <a:cs typeface="Calibri"/>
              </a:rPr>
              <a:t>de</a:t>
            </a:r>
            <a:r>
              <a:rPr dirty="0" sz="900" spc="-3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11111"/>
                </a:solidFill>
                <a:latin typeface="Calibri"/>
                <a:cs typeface="Calibri"/>
              </a:rPr>
              <a:t>fúrias</a:t>
            </a:r>
            <a:r>
              <a:rPr dirty="0" sz="900" spc="2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383838"/>
                </a:solidFill>
                <a:latin typeface="Calibri"/>
                <a:cs typeface="Calibri"/>
              </a:rPr>
              <a:t>e</a:t>
            </a:r>
            <a:r>
              <a:rPr dirty="0" sz="900" spc="-65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42424"/>
                </a:solidFill>
                <a:latin typeface="Calibri"/>
                <a:cs typeface="Calibri"/>
              </a:rPr>
              <a:t>13+</a:t>
            </a:r>
            <a:endParaRPr sz="9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dirty="0" sz="900">
                <a:solidFill>
                  <a:srgbClr val="212121"/>
                </a:solidFill>
                <a:latin typeface="Calibri"/>
                <a:cs typeface="Calibri"/>
              </a:rPr>
              <a:t>Execução</a:t>
            </a:r>
            <a:r>
              <a:rPr dirty="0" sz="900" spc="2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de</a:t>
            </a:r>
            <a:r>
              <a:rPr dirty="0" sz="900" spc="-65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12121"/>
                </a:solidFill>
                <a:latin typeface="Calibri"/>
                <a:cs typeface="Calibri"/>
              </a:rPr>
              <a:t>Melhorias</a:t>
            </a:r>
            <a:r>
              <a:rPr dirty="0" sz="900" spc="3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31313"/>
                </a:solidFill>
                <a:latin typeface="Calibri"/>
                <a:cs typeface="Calibri"/>
              </a:rPr>
              <a:t>na</a:t>
            </a:r>
            <a:r>
              <a:rPr dirty="0" sz="900" spc="-50">
                <a:solidFill>
                  <a:srgbClr val="131313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11111"/>
                </a:solidFill>
                <a:latin typeface="Calibri"/>
                <a:cs typeface="Calibri"/>
              </a:rPr>
              <a:t>Unidade 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Escolar</a:t>
            </a:r>
            <a:endParaRPr sz="9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40"/>
              </a:spcBef>
            </a:pPr>
            <a:r>
              <a:rPr dirty="0" sz="900" spc="-20" b="1">
                <a:solidFill>
                  <a:srgbClr val="282828"/>
                </a:solidFill>
                <a:latin typeface="Calibri"/>
                <a:cs typeface="Calibri"/>
              </a:rPr>
              <a:t>Aquisição</a:t>
            </a:r>
            <a:r>
              <a:rPr dirty="0" sz="900" spc="30" b="1">
                <a:solidFill>
                  <a:srgbClr val="28282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dirty="0" sz="9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Material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C0C0C"/>
                </a:solidFill>
                <a:latin typeface="Calibri"/>
                <a:cs typeface="Calibri"/>
              </a:rPr>
              <a:t>Pedagógico</a:t>
            </a:r>
            <a:endParaRPr sz="9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20"/>
              </a:spcBef>
            </a:pPr>
            <a:r>
              <a:rPr dirty="0" sz="900" spc="-20" b="1">
                <a:solidFill>
                  <a:srgbClr val="181818"/>
                </a:solidFill>
                <a:latin typeface="Calibri"/>
                <a:cs typeface="Calibri"/>
              </a:rPr>
              <a:t>Aquisição</a:t>
            </a:r>
            <a:r>
              <a:rPr dirty="0" sz="900" spc="35" b="1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de</a:t>
            </a:r>
            <a:r>
              <a:rPr dirty="0" sz="900" spc="-2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61616"/>
                </a:solidFill>
                <a:latin typeface="Calibri"/>
                <a:cs typeface="Calibri"/>
              </a:rPr>
              <a:t>bens </a:t>
            </a:r>
            <a:r>
              <a:rPr dirty="0" sz="900" spc="-10">
                <a:solidFill>
                  <a:srgbClr val="0A0A0A"/>
                </a:solidFill>
                <a:latin typeface="Calibri"/>
                <a:cs typeface="Calibri"/>
              </a:rPr>
              <a:t>permanentes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813007" y="8546302"/>
            <a:ext cx="596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1A1A1A"/>
                </a:solidFill>
                <a:latin typeface="Calibri"/>
                <a:cs typeface="Calibri"/>
              </a:rPr>
              <a:t>2S/</a:t>
            </a:r>
            <a:r>
              <a:rPr dirty="0" baseline="3086" sz="1350" spc="-15">
                <a:solidFill>
                  <a:srgbClr val="1A1A1A"/>
                </a:solidFill>
                <a:latin typeface="Calibri"/>
                <a:cs typeface="Calibri"/>
              </a:rPr>
              <a:t>11/20</a:t>
            </a:r>
            <a:r>
              <a:rPr dirty="0" baseline="12345" sz="1350" spc="-15">
                <a:solidFill>
                  <a:srgbClr val="1A1A1A"/>
                </a:solidFill>
                <a:latin typeface="Calibri"/>
                <a:cs typeface="Calibri"/>
              </a:rPr>
              <a:t>24</a:t>
            </a:r>
            <a:endParaRPr baseline="12345" sz="13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672516" y="8954528"/>
            <a:ext cx="1878964" cy="525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8350" marR="30480" indent="-40005">
              <a:lnSpc>
                <a:spcPct val="111100"/>
              </a:lnSpc>
              <a:spcBef>
                <a:spcPts val="100"/>
              </a:spcBef>
            </a:pPr>
            <a:r>
              <a:rPr dirty="0" sz="900" spc="-10">
                <a:latin typeface="Calibri"/>
                <a:cs typeface="Calibri"/>
              </a:rPr>
              <a:t>assinatura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080808"/>
                </a:solidFill>
                <a:latin typeface="Calibri"/>
                <a:cs typeface="Calibri"/>
              </a:rPr>
              <a:t>do</a:t>
            </a:r>
            <a:r>
              <a:rPr dirty="0" sz="900" spc="-3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080808"/>
                </a:solidFill>
                <a:latin typeface="Calibri"/>
                <a:cs typeface="Calibri"/>
              </a:rPr>
              <a:t>Presidente</a:t>
            </a:r>
            <a:r>
              <a:rPr dirty="0" sz="900" spc="500">
                <a:solidFill>
                  <a:srgbClr val="080808"/>
                </a:solidFill>
                <a:latin typeface="Calibri"/>
                <a:cs typeface="Calibri"/>
              </a:rPr>
              <a:t> </a:t>
            </a:r>
            <a:r>
              <a:rPr dirty="0" sz="900" spc="-50">
                <a:solidFill>
                  <a:srgbClr val="0F0F0F"/>
                </a:solidFill>
                <a:latin typeface="Calibri"/>
                <a:cs typeface="Calibri"/>
              </a:rPr>
              <a:t>Antonio</a:t>
            </a:r>
            <a:r>
              <a:rPr dirty="0" sz="900" spc="5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0F0F0F"/>
                </a:solidFill>
                <a:latin typeface="Calibri"/>
                <a:cs typeface="Calibri"/>
              </a:rPr>
              <a:t>Gomes</a:t>
            </a:r>
            <a:r>
              <a:rPr dirty="0" sz="900" spc="5">
                <a:solidFill>
                  <a:srgbClr val="0F0F0F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C1C1C"/>
                </a:solidFill>
                <a:latin typeface="Calibri"/>
                <a:cs typeface="Calibri"/>
              </a:rPr>
              <a:t>da</a:t>
            </a:r>
            <a:r>
              <a:rPr dirty="0" sz="900" spc="-15">
                <a:solidFill>
                  <a:srgbClr val="1C1C1C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61616"/>
                </a:solidFill>
                <a:latin typeface="Calibri"/>
                <a:cs typeface="Calibri"/>
              </a:rPr>
              <a:t>Silva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55"/>
              </a:spcBef>
            </a:pPr>
            <a:r>
              <a:rPr dirty="0" sz="900">
                <a:solidFill>
                  <a:srgbClr val="565656"/>
                </a:solidFill>
                <a:latin typeface="Calibri"/>
                <a:cs typeface="Calibri"/>
              </a:rPr>
              <a:t>RG</a:t>
            </a:r>
            <a:r>
              <a:rPr dirty="0" sz="900" spc="180">
                <a:solidFill>
                  <a:srgbClr val="565656"/>
                </a:solidFill>
                <a:latin typeface="Calibri"/>
                <a:cs typeface="Calibri"/>
              </a:rPr>
              <a:t> </a:t>
            </a:r>
            <a:r>
              <a:rPr dirty="0" baseline="-6172" sz="1350" spc="-37">
                <a:solidFill>
                  <a:srgbClr val="1C1C1C"/>
                </a:solidFill>
                <a:latin typeface="Calibri"/>
                <a:cs typeface="Calibri"/>
              </a:rPr>
              <a:t>11</a:t>
            </a:r>
            <a:r>
              <a:rPr dirty="0" sz="900" spc="-25">
                <a:solidFill>
                  <a:srgbClr val="1C1C1C"/>
                </a:solidFill>
                <a:latin typeface="Calibri"/>
                <a:cs typeface="Calibri"/>
              </a:rPr>
              <a:t>.089.712</a:t>
            </a:r>
            <a:r>
              <a:rPr dirty="0" baseline="6172" sz="1350" spc="-37">
                <a:solidFill>
                  <a:srgbClr val="1C1C1C"/>
                </a:solidFill>
                <a:latin typeface="Calibri"/>
                <a:cs typeface="Calibri"/>
              </a:rPr>
              <a:t>-</a:t>
            </a:r>
            <a:r>
              <a:rPr dirty="0" baseline="6172" sz="1350" spc="-75">
                <a:solidFill>
                  <a:srgbClr val="1C1C1C"/>
                </a:solidFill>
                <a:latin typeface="Calibri"/>
                <a:cs typeface="Calibri"/>
              </a:rPr>
              <a:t>2</a:t>
            </a:r>
            <a:endParaRPr baseline="6172"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A0A0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2025-05-19T15:17:49Z</dcterms:created>
  <dcterms:modified xsi:type="dcterms:W3CDTF">2025-05-19T15:17:49Z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2025-01-29T00:00:00Z</vt:filetime>
  </property>
  <property fmtid="{D5CDD505-2E9C-101B-9397-08002B2CF9AE}" pid="3" name="LastSaved">
    <vt:filetime>2025-05-19T00:00:00Z</vt:filetime>
  </property>
  <property fmtid="{D5CDD505-2E9C-101B-9397-08002B2CF9AE}" pid="4" name="Producer">
    <vt:lpwstr>EPSON Scan</vt:lpwstr>
  </property>
</Properties>
</file>