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704" y="831555"/>
            <a:ext cx="0" cy="244475"/>
          </a:xfrm>
          <a:custGeom>
            <a:avLst/>
            <a:gdLst/>
            <a:ahLst/>
            <a:cxnLst/>
            <a:rect l="l" t="t" r="r" b="b"/>
            <a:pathLst>
              <a:path w="0" h="244475">
                <a:moveTo>
                  <a:pt x="0" y="243897"/>
                </a:moveTo>
                <a:lnTo>
                  <a:pt x="0" y="0"/>
                </a:lnTo>
              </a:path>
              <a:path w="0" h="244475">
                <a:moveTo>
                  <a:pt x="0" y="243897"/>
                </a:moveTo>
                <a:lnTo>
                  <a:pt x="0" y="0"/>
                </a:lnTo>
              </a:path>
            </a:pathLst>
          </a:custGeom>
          <a:ln w="6093">
            <a:solidFill>
              <a:srgbClr val="DDE1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amaeeduc01@gmeif.dan" TargetMode="External"/><Relationship Id="rId3" Type="http://schemas.openxmlformats.org/officeDocument/2006/relationships/hyperlink" Target="mailto:amaaeducacaoinfan&#227;l@gmail.com" TargetMode="External"/><Relationship Id="rId4" Type="http://schemas.openxmlformats.org/officeDocument/2006/relationships/hyperlink" Target="mailto:gloriagomesd4@gmail.co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09797" y="628058"/>
            <a:ext cx="9271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50">
                <a:solidFill>
                  <a:srgbClr val="EF6795"/>
                </a:solidFill>
                <a:latin typeface="Arial MT"/>
                <a:cs typeface="Arial MT"/>
              </a:rPr>
              <a:t>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22429" y="762200"/>
            <a:ext cx="208279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solidFill>
                  <a:srgbClr val="1FA566"/>
                </a:solidFill>
                <a:latin typeface="Arial MT"/>
                <a:cs typeface="Arial MT"/>
              </a:rPr>
              <a:t>y@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929328" y="762200"/>
            <a:ext cx="4062095" cy="72707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532765" marR="5080" indent="-520700">
              <a:lnSpc>
                <a:spcPct val="101099"/>
              </a:lnSpc>
              <a:spcBef>
                <a:spcPts val="85"/>
              </a:spcBef>
              <a:tabLst>
                <a:tab pos="1111250" algn="l"/>
              </a:tabLst>
            </a:pPr>
            <a:r>
              <a:rPr dirty="0" sz="950">
                <a:solidFill>
                  <a:srgbClr val="24B572"/>
                </a:solidFill>
                <a:latin typeface="Arial MT"/>
                <a:cs typeface="Arial MT"/>
              </a:rPr>
              <a:t>y</a:t>
            </a:r>
            <a:r>
              <a:rPr dirty="0" sz="950" spc="325">
                <a:solidFill>
                  <a:srgbClr val="24B572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A3A3A"/>
                </a:solidFill>
                <a:latin typeface="Arial MT"/>
                <a:cs typeface="Arial MT"/>
              </a:rPr>
              <a:t>Assocúzr</a:t>
            </a:r>
            <a:r>
              <a:rPr dirty="0" sz="950" spc="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A3A3A"/>
                </a:solidFill>
                <a:latin typeface="Arial MT"/>
                <a:cs typeface="Arial MT"/>
              </a:rPr>
              <a:t>io</a:t>
            </a:r>
            <a:r>
              <a:rPr dirty="0" sz="950" spc="1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3F3F3F"/>
                </a:solidFill>
                <a:latin typeface="Arial MT"/>
                <a:cs typeface="Arial MT"/>
              </a:rPr>
              <a:t>for</a:t>
            </a:r>
            <a:r>
              <a:rPr dirty="0" sz="950">
                <a:solidFill>
                  <a:srgbClr val="3F3F3F"/>
                </a:solidFill>
                <a:latin typeface="Arial MT"/>
                <a:cs typeface="Arial MT"/>
              </a:rPr>
              <a:t>	</a:t>
            </a:r>
            <a:r>
              <a:rPr dirty="0" sz="950" spc="30">
                <a:solidFill>
                  <a:srgbClr val="363636"/>
                </a:solidFill>
                <a:latin typeface="Arial MT"/>
                <a:cs typeface="Arial MT"/>
              </a:rPr>
              <a:t>\for«&amp;wac</a:t>
            </a:r>
            <a:r>
              <a:rPr dirty="0" sz="950" spc="1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950" spc="30">
                <a:solidFill>
                  <a:srgbClr val="444444"/>
                </a:solidFill>
                <a:latin typeface="Arial MT"/>
                <a:cs typeface="Arial MT"/>
              </a:rPr>
              <a:t>'Poru</a:t>
            </a:r>
            <a:r>
              <a:rPr dirty="0" sz="950" spc="9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950" spc="20">
                <a:solidFill>
                  <a:srgbClr val="7E7E7E"/>
                </a:solidFill>
                <a:latin typeface="Arial MT"/>
                <a:cs typeface="Arial MT"/>
              </a:rPr>
              <a:t>o</a:t>
            </a:r>
            <a:r>
              <a:rPr dirty="0" sz="950" spc="-2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950" spc="30">
                <a:solidFill>
                  <a:srgbClr val="1C1C1C"/>
                </a:solidFill>
                <a:latin typeface="Arial MT"/>
                <a:cs typeface="Arial MT"/>
              </a:rPr>
              <a:t>Oewitvo/vitnz›tto</a:t>
            </a:r>
            <a:r>
              <a:rPr dirty="0" sz="950" spc="1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50" spc="50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950" spc="4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62626"/>
                </a:solidFill>
                <a:latin typeface="Arial MT"/>
                <a:cs typeface="Arial MT"/>
              </a:rPr>
              <a:t>4guo..fiztY </a:t>
            </a:r>
            <a:r>
              <a:rPr dirty="0" sz="950" spc="-105">
                <a:solidFill>
                  <a:srgbClr val="3F3F3F"/>
                </a:solidFill>
                <a:latin typeface="Arial MT"/>
                <a:cs typeface="Arial MT"/>
              </a:rPr>
              <a:t>Avenida</a:t>
            </a:r>
            <a:r>
              <a:rPr dirty="0" sz="950" spc="7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950" spc="-75">
                <a:solidFill>
                  <a:srgbClr val="464646"/>
                </a:solidFill>
                <a:latin typeface="Arial MT"/>
                <a:cs typeface="Arial MT"/>
              </a:rPr>
              <a:t>Lyda</a:t>
            </a:r>
            <a:r>
              <a:rPr dirty="0" sz="950" spc="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950" spc="-11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950" spc="-9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950" spc="-140">
                <a:solidFill>
                  <a:srgbClr val="494949"/>
                </a:solidFill>
                <a:latin typeface="Arial MT"/>
                <a:cs typeface="Arial MT"/>
              </a:rPr>
              <a:t>Jesus</a:t>
            </a:r>
            <a:r>
              <a:rPr dirty="0" sz="950" spc="4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950" spc="-90">
                <a:solidFill>
                  <a:srgbClr val="262626"/>
                </a:solidFill>
                <a:latin typeface="Arial MT"/>
                <a:cs typeface="Arial MT"/>
              </a:rPr>
              <a:t>fitendonça.</a:t>
            </a:r>
            <a:r>
              <a:rPr dirty="0" sz="9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3D3D3D"/>
                </a:solidFill>
                <a:latin typeface="Arial MT"/>
                <a:cs typeface="Arial MT"/>
              </a:rPr>
              <a:t>1146</a:t>
            </a:r>
            <a:r>
              <a:rPr dirty="0" sz="95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808080"/>
                </a:solidFill>
                <a:latin typeface="Arial MT"/>
                <a:cs typeface="Arial MT"/>
              </a:rPr>
              <a:t>-</a:t>
            </a:r>
            <a:r>
              <a:rPr dirty="0" sz="950">
                <a:solidFill>
                  <a:srgbClr val="808080"/>
                </a:solidFill>
                <a:latin typeface="Arial MT"/>
                <a:cs typeface="Arial MT"/>
              </a:rPr>
              <a:t>dgue</a:t>
            </a:r>
            <a:r>
              <a:rPr dirty="0" sz="950" spc="5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950" spc="-40">
                <a:solidFill>
                  <a:srgbClr val="333333"/>
                </a:solidFill>
                <a:latin typeface="Arial MT"/>
                <a:cs typeface="Arial MT"/>
              </a:rPr>
              <a:t>Auil</a:t>
            </a:r>
            <a:r>
              <a:rPr dirty="0" sz="95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950" spc="-535">
                <a:solidFill>
                  <a:srgbClr val="666666"/>
                </a:solidFill>
                <a:latin typeface="Arial MT"/>
                <a:cs typeface="Arial MT"/>
              </a:rPr>
              <a:t>—</a:t>
            </a:r>
            <a:r>
              <a:rPr dirty="0" sz="950" spc="-5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950" spc="-90">
                <a:solidFill>
                  <a:srgbClr val="505050"/>
                </a:solidFill>
                <a:latin typeface="Arial MT"/>
                <a:cs typeface="Arial MT"/>
              </a:rPr>
              <a:t>Guarulhoc/</a:t>
            </a:r>
            <a:r>
              <a:rPr dirty="0" sz="950" spc="5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333333"/>
                </a:solidFill>
                <a:latin typeface="Arial MT"/>
                <a:cs typeface="Arial MT"/>
              </a:rPr>
              <a:t>SP.</a:t>
            </a:r>
            <a:endParaRPr sz="950">
              <a:latin typeface="Arial MT"/>
              <a:cs typeface="Arial MT"/>
            </a:endParaRPr>
          </a:p>
          <a:p>
            <a:pPr algn="ctr" marL="97790">
              <a:lnSpc>
                <a:spcPts val="1070"/>
              </a:lnSpc>
            </a:pPr>
            <a:r>
              <a:rPr dirty="0" sz="900" spc="-55">
                <a:solidFill>
                  <a:srgbClr val="464646"/>
                </a:solidFill>
                <a:latin typeface="Arial MT"/>
                <a:cs typeface="Arial MT"/>
              </a:rPr>
              <a:t>Telefone:</a:t>
            </a:r>
            <a:r>
              <a:rPr dirty="0" sz="900" spc="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363636"/>
                </a:solidFill>
                <a:latin typeface="Arial MT"/>
                <a:cs typeface="Arial MT"/>
              </a:rPr>
              <a:t>3988-</a:t>
            </a:r>
            <a:r>
              <a:rPr dirty="0" sz="900" spc="-20">
                <a:solidFill>
                  <a:srgbClr val="363636"/>
                </a:solidFill>
                <a:latin typeface="Arial MT"/>
                <a:cs typeface="Arial MT"/>
              </a:rPr>
              <a:t>2fB2</a:t>
            </a:r>
            <a:endParaRPr sz="900">
              <a:latin typeface="Arial MT"/>
              <a:cs typeface="Arial MT"/>
            </a:endParaRPr>
          </a:p>
          <a:p>
            <a:pPr algn="ctr" marL="106045">
              <a:lnSpc>
                <a:spcPct val="100000"/>
              </a:lnSpc>
              <a:spcBef>
                <a:spcPts val="50"/>
              </a:spcBef>
            </a:pPr>
            <a:r>
              <a:rPr dirty="0" sz="850" spc="-35">
                <a:solidFill>
                  <a:srgbClr val="444444"/>
                </a:solidFill>
                <a:latin typeface="Arial MT"/>
                <a:cs typeface="Arial MT"/>
              </a:rPr>
              <a:t>E-</a:t>
            </a:r>
            <a:r>
              <a:rPr dirty="0" sz="850" spc="-30">
                <a:solidFill>
                  <a:srgbClr val="444444"/>
                </a:solidFill>
                <a:latin typeface="Arial MT"/>
                <a:cs typeface="Arial MT"/>
              </a:rPr>
              <a:t>mail:</a:t>
            </a:r>
            <a:r>
              <a:rPr dirty="0" sz="850" spc="-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63636"/>
                </a:solidFill>
                <a:latin typeface="Arial MT"/>
                <a:cs typeface="Arial MT"/>
                <a:hlinkClick r:id="rId2"/>
              </a:rPr>
              <a:t>amaeeduc01@gmeif.dan</a:t>
            </a:r>
            <a:endParaRPr sz="850">
              <a:latin typeface="Arial MT"/>
              <a:cs typeface="Arial MT"/>
            </a:endParaRPr>
          </a:p>
          <a:p>
            <a:pPr algn="ctr" marL="120014">
              <a:lnSpc>
                <a:spcPct val="100000"/>
              </a:lnSpc>
              <a:spcBef>
                <a:spcPts val="10"/>
              </a:spcBef>
            </a:pPr>
            <a:r>
              <a:rPr dirty="0" sz="900" spc="-140">
                <a:solidFill>
                  <a:srgbClr val="2B2B2B"/>
                </a:solidFill>
                <a:latin typeface="Arial MT"/>
                <a:cs typeface="Arial MT"/>
              </a:rPr>
              <a:t>CNPJ:</a:t>
            </a:r>
            <a:r>
              <a:rPr dirty="0" sz="900" spc="-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313131"/>
                </a:solidFill>
                <a:latin typeface="Arial MT"/>
                <a:cs typeface="Arial MT"/>
              </a:rPr>
              <a:t>08.9S3.367/00tx</a:t>
            </a:r>
            <a:r>
              <a:rPr dirty="0" sz="900" spc="114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313131"/>
                </a:solidFill>
                <a:latin typeface="Arial MT"/>
                <a:cs typeface="Arial MT"/>
              </a:rPr>
              <a:t>8ê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53774" y="1829504"/>
            <a:ext cx="2762885" cy="346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>
                <a:solidFill>
                  <a:srgbClr val="444444"/>
                </a:solidFill>
                <a:latin typeface="Arial MT"/>
                <a:cs typeface="Arial MT"/>
              </a:rPr>
              <a:t>Relação</a:t>
            </a:r>
            <a:r>
              <a:rPr dirty="0" sz="2100" spc="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2100" spc="-1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2100" spc="-10">
                <a:solidFill>
                  <a:srgbClr val="3A3A3A"/>
                </a:solidFill>
                <a:latin typeface="Arial MT"/>
                <a:cs typeface="Arial MT"/>
              </a:rPr>
              <a:t>Dirigentes:</a:t>
            </a:r>
            <a:endParaRPr sz="21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7354" y="2648591"/>
            <a:ext cx="6066155" cy="330644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algn="just" marL="12700" marR="5080" indent="5715">
              <a:lnSpc>
                <a:spcPct val="88100"/>
              </a:lnSpc>
              <a:spcBef>
                <a:spcPts val="254"/>
              </a:spcBef>
            </a:pPr>
            <a:r>
              <a:rPr dirty="0" sz="1100" spc="-75">
                <a:solidFill>
                  <a:srgbClr val="1D1D1D"/>
                </a:solidFill>
                <a:latin typeface="Arial MT"/>
                <a:cs typeface="Arial MT"/>
              </a:rPr>
              <a:t>Aaaociaç8o</a:t>
            </a:r>
            <a:r>
              <a:rPr dirty="0" sz="1100" spc="2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100" spc="-65">
                <a:solidFill>
                  <a:srgbClr val="414141"/>
                </a:solidFill>
                <a:latin typeface="Arial MT"/>
                <a:cs typeface="Arial MT"/>
              </a:rPr>
              <a:t>do8</a:t>
            </a:r>
            <a:r>
              <a:rPr dirty="0" sz="1100" spc="2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00" spc="-105">
                <a:solidFill>
                  <a:srgbClr val="262626"/>
                </a:solidFill>
                <a:latin typeface="Arial MT"/>
                <a:cs typeface="Arial MT"/>
              </a:rPr>
              <a:t>Adoradores</a:t>
            </a:r>
            <a:r>
              <a:rPr dirty="0" sz="1100" spc="2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1F1F1F"/>
                </a:solidFill>
                <a:latin typeface="Arial MT"/>
                <a:cs typeface="Arial MT"/>
              </a:rPr>
              <a:t>pera</a:t>
            </a:r>
            <a:r>
              <a:rPr dirty="0" sz="1100" spc="17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00" spc="30">
                <a:solidFill>
                  <a:srgbClr val="676767"/>
                </a:solidFill>
                <a:latin typeface="Arial MT"/>
                <a:cs typeface="Arial MT"/>
              </a:rPr>
              <a:t>o</a:t>
            </a:r>
            <a:r>
              <a:rPr dirty="0" sz="1100" spc="10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1100" spc="-60">
                <a:solidFill>
                  <a:srgbClr val="1D1D1D"/>
                </a:solidFill>
                <a:latin typeface="Arial MT"/>
                <a:cs typeface="Arial MT"/>
              </a:rPr>
              <a:t>Desenvolvimento</a:t>
            </a:r>
            <a:r>
              <a:rPr dirty="0" sz="1100" spc="1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100" spc="-15">
                <a:solidFill>
                  <a:srgbClr val="282828"/>
                </a:solidFill>
                <a:latin typeface="Arial MT"/>
                <a:cs typeface="Arial MT"/>
              </a:rPr>
              <a:t>do</a:t>
            </a:r>
            <a:r>
              <a:rPr dirty="0" sz="1100" spc="1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100" spc="-70">
                <a:solidFill>
                  <a:srgbClr val="1D1D1D"/>
                </a:solidFill>
                <a:latin typeface="Arial MT"/>
                <a:cs typeface="Arial MT"/>
              </a:rPr>
              <a:t>Âgua</a:t>
            </a:r>
            <a:r>
              <a:rPr dirty="0" sz="1100" spc="18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2D2D2D"/>
                </a:solidFill>
                <a:latin typeface="Arial MT"/>
                <a:cs typeface="Arial MT"/>
              </a:rPr>
              <a:t>Azul,</a:t>
            </a:r>
            <a:r>
              <a:rPr dirty="0" sz="1100" spc="1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100" spc="-50">
                <a:solidFill>
                  <a:srgbClr val="313131"/>
                </a:solidFill>
                <a:latin typeface="Arial MT"/>
                <a:cs typeface="Arial MT"/>
              </a:rPr>
              <a:t>com</a:t>
            </a:r>
            <a:r>
              <a:rPr dirty="0" sz="1100" spc="1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00" spc="-50">
                <a:solidFill>
                  <a:srgbClr val="343434"/>
                </a:solidFill>
                <a:latin typeface="Arial MT"/>
                <a:cs typeface="Arial MT"/>
              </a:rPr>
              <a:t>sede</a:t>
            </a:r>
            <a:r>
              <a:rPr dirty="0" sz="1100" spc="1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100" spc="40">
                <a:solidFill>
                  <a:srgbClr val="313131"/>
                </a:solidFill>
                <a:latin typeface="Arial MT"/>
                <a:cs typeface="Arial MT"/>
              </a:rPr>
              <a:t>a</a:t>
            </a:r>
            <a:r>
              <a:rPr dirty="0" sz="1100" spc="1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2B2B2B"/>
                </a:solidFill>
                <a:latin typeface="Arial MT"/>
                <a:cs typeface="Arial MT"/>
              </a:rPr>
              <a:t>Av.</a:t>
            </a:r>
            <a:r>
              <a:rPr dirty="0" sz="1100" spc="17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100" spc="-55">
                <a:solidFill>
                  <a:srgbClr val="232323"/>
                </a:solidFill>
                <a:latin typeface="Arial MT"/>
                <a:cs typeface="Arial MT"/>
              </a:rPr>
              <a:t>Lydia</a:t>
            </a:r>
            <a:r>
              <a:rPr dirty="0" sz="1100" spc="19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00" spc="-4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1100" spc="1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100" spc="-55">
                <a:solidFill>
                  <a:srgbClr val="232323"/>
                </a:solidFill>
                <a:latin typeface="Arial MT"/>
                <a:cs typeface="Arial MT"/>
              </a:rPr>
              <a:t>Jesus</a:t>
            </a:r>
            <a:r>
              <a:rPr dirty="0" sz="110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00" spc="-60">
                <a:solidFill>
                  <a:srgbClr val="212121"/>
                </a:solidFill>
                <a:latin typeface="Arial MT"/>
                <a:cs typeface="Arial MT"/>
              </a:rPr>
              <a:t>Mendonça, </a:t>
            </a:r>
            <a:r>
              <a:rPr dirty="0" sz="1100">
                <a:solidFill>
                  <a:srgbClr val="262626"/>
                </a:solidFill>
                <a:latin typeface="Arial MT"/>
                <a:cs typeface="Arial MT"/>
              </a:rPr>
              <a:t>n’1.146,</a:t>
            </a:r>
            <a:r>
              <a:rPr dirty="0" sz="1100" spc="-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00" spc="-70">
                <a:solidFill>
                  <a:srgbClr val="282828"/>
                </a:solidFill>
                <a:latin typeface="Arial MT"/>
                <a:cs typeface="Arial MT"/>
              </a:rPr>
              <a:t>Água</a:t>
            </a:r>
            <a:r>
              <a:rPr dirty="0" sz="110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100" spc="-60">
                <a:latin typeface="Arial MT"/>
                <a:cs typeface="Arial MT"/>
              </a:rPr>
              <a:t>Azul,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55">
                <a:latin typeface="Arial MT"/>
                <a:cs typeface="Arial MT"/>
              </a:rPr>
              <a:t>Cuarulhos,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70">
                <a:solidFill>
                  <a:srgbClr val="282828"/>
                </a:solidFill>
                <a:latin typeface="Arial MT"/>
                <a:cs typeface="Arial MT"/>
              </a:rPr>
              <a:t>SP,</a:t>
            </a:r>
            <a:r>
              <a:rPr dirty="0" sz="1100" spc="-1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inscritas»</a:t>
            </a:r>
            <a:r>
              <a:rPr dirty="0" sz="1100" spc="-90">
                <a:latin typeface="Arial MT"/>
                <a:cs typeface="Arial MT"/>
              </a:rPr>
              <a:t> </a:t>
            </a:r>
            <a:r>
              <a:rPr dirty="0" sz="1100" spc="-60">
                <a:solidFill>
                  <a:srgbClr val="313131"/>
                </a:solidFill>
                <a:latin typeface="Arial MT"/>
                <a:cs typeface="Arial MT"/>
              </a:rPr>
              <a:t>CNPJ</a:t>
            </a:r>
            <a:r>
              <a:rPr dirty="0" sz="1100" spc="-8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212121"/>
                </a:solidFill>
                <a:latin typeface="Arial MT"/>
                <a:cs typeface="Arial MT"/>
              </a:rPr>
              <a:t>sob</a:t>
            </a:r>
            <a:r>
              <a:rPr dirty="0" sz="1100" spc="-1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1100" spc="-1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00" spc="-55">
                <a:solidFill>
                  <a:srgbClr val="161616"/>
                </a:solidFill>
                <a:latin typeface="Arial MT"/>
                <a:cs typeface="Arial MT"/>
              </a:rPr>
              <a:t>08.953.387/0IXI1-</a:t>
            </a:r>
            <a:r>
              <a:rPr dirty="0" sz="1100" spc="-50">
                <a:solidFill>
                  <a:srgbClr val="161616"/>
                </a:solidFill>
                <a:latin typeface="Arial MT"/>
                <a:cs typeface="Arial MT"/>
              </a:rPr>
              <a:t>31,</a:t>
            </a:r>
            <a:r>
              <a:rPr dirty="0" sz="1100" spc="-1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100" spc="-55">
                <a:solidFill>
                  <a:srgbClr val="1D1D1D"/>
                </a:solidFill>
                <a:latin typeface="Arial MT"/>
                <a:cs typeface="Arial MT"/>
              </a:rPr>
              <a:t>representada</a:t>
            </a:r>
            <a:r>
              <a:rPr dirty="0" sz="1100" spc="-3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150" spc="-65">
                <a:solidFill>
                  <a:srgbClr val="1F1F1F"/>
                </a:solidFill>
                <a:latin typeface="Arial MT"/>
                <a:cs typeface="Arial MT"/>
              </a:rPr>
              <a:t>peló</a:t>
            </a:r>
            <a:r>
              <a:rPr dirty="0" sz="1150" spc="7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50" spc="-45">
                <a:solidFill>
                  <a:srgbClr val="3F3F3F"/>
                </a:solidFill>
                <a:latin typeface="Arial MT"/>
                <a:cs typeface="Arial MT"/>
              </a:rPr>
              <a:t>Sr.</a:t>
            </a:r>
            <a:r>
              <a:rPr dirty="0" sz="1150" spc="4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150" spc="-75">
                <a:solidFill>
                  <a:srgbClr val="1A1A1A"/>
                </a:solidFill>
                <a:latin typeface="Arial MT"/>
                <a:cs typeface="Arial MT"/>
              </a:rPr>
              <a:t>Antônio</a:t>
            </a:r>
            <a:r>
              <a:rPr dirty="0" sz="1150" spc="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131313"/>
                </a:solidFill>
                <a:latin typeface="Arial MT"/>
                <a:cs typeface="Arial MT"/>
              </a:rPr>
              <a:t>Gomes</a:t>
            </a:r>
            <a:r>
              <a:rPr dirty="0" sz="1150" spc="9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150" spc="-60">
                <a:solidFill>
                  <a:srgbClr val="262626"/>
                </a:solidFill>
                <a:latin typeface="Arial MT"/>
                <a:cs typeface="Arial MT"/>
              </a:rPr>
              <a:t>da</a:t>
            </a:r>
            <a:r>
              <a:rPr dirty="0" sz="115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50" spc="-65">
                <a:solidFill>
                  <a:srgbClr val="262626"/>
                </a:solidFill>
                <a:latin typeface="Arial MT"/>
                <a:cs typeface="Arial MT"/>
              </a:rPr>
              <a:t>Silva</a:t>
            </a:r>
            <a:r>
              <a:rPr dirty="0" sz="1150" spc="9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50" spc="-55">
                <a:solidFill>
                  <a:srgbClr val="545454"/>
                </a:solidFill>
                <a:latin typeface="Arial MT"/>
                <a:cs typeface="Arial MT"/>
              </a:rPr>
              <a:t>-</a:t>
            </a:r>
            <a:r>
              <a:rPr dirty="0" sz="1150" spc="3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solidFill>
                  <a:srgbClr val="1F1F1F"/>
                </a:solidFill>
                <a:latin typeface="Arial MT"/>
                <a:cs typeface="Arial MT"/>
              </a:rPr>
              <a:t>presfdenle</a:t>
            </a:r>
            <a:r>
              <a:rPr dirty="0" sz="1150" spc="1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50" spc="-6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11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solidFill>
                  <a:srgbClr val="2F2F2F"/>
                </a:solidFill>
                <a:latin typeface="Arial MT"/>
                <a:cs typeface="Arial MT"/>
              </a:rPr>
              <a:t>entidade,</a:t>
            </a:r>
            <a:r>
              <a:rPr dirty="0" sz="1150" spc="9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solidFill>
                  <a:srgbClr val="232323"/>
                </a:solidFill>
                <a:latin typeface="Arial MT"/>
                <a:cs typeface="Arial MT"/>
              </a:rPr>
              <a:t>portador</a:t>
            </a:r>
            <a:r>
              <a:rPr dirty="0" sz="1150" spc="1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solidFill>
                  <a:srgbClr val="313131"/>
                </a:solidFill>
                <a:latin typeface="Arial MT"/>
                <a:cs typeface="Arial MT"/>
              </a:rPr>
              <a:t>do</a:t>
            </a:r>
            <a:r>
              <a:rPr dirty="0" sz="1150" spc="1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545454"/>
                </a:solidFill>
                <a:latin typeface="Arial MT"/>
                <a:cs typeface="Arial MT"/>
              </a:rPr>
              <a:t>RG.</a:t>
            </a:r>
            <a:r>
              <a:rPr dirty="0" sz="1150" spc="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50" spc="-85">
                <a:solidFill>
                  <a:srgbClr val="181818"/>
                </a:solidFill>
                <a:latin typeface="Arial MT"/>
                <a:cs typeface="Arial MT"/>
              </a:rPr>
              <a:t>11.089.712-</a:t>
            </a:r>
            <a:r>
              <a:rPr dirty="0" sz="1150" spc="-70">
                <a:solidFill>
                  <a:srgbClr val="181818"/>
                </a:solidFill>
                <a:latin typeface="Arial MT"/>
                <a:cs typeface="Arial MT"/>
              </a:rPr>
              <a:t>2,</a:t>
            </a:r>
            <a:r>
              <a:rPr dirty="0" sz="1150" spc="18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solidFill>
                  <a:srgbClr val="565656"/>
                </a:solidFill>
                <a:latin typeface="Arial MT"/>
                <a:cs typeface="Arial MT"/>
              </a:rPr>
              <a:t>do</a:t>
            </a:r>
            <a:r>
              <a:rPr dirty="0" sz="1150" spc="9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150" spc="-95">
                <a:solidFill>
                  <a:srgbClr val="2A2A2A"/>
                </a:solidFill>
                <a:latin typeface="Arial MT"/>
                <a:cs typeface="Arial MT"/>
              </a:rPr>
              <a:t>CPF</a:t>
            </a:r>
            <a:r>
              <a:rPr dirty="0" sz="1150" spc="8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3D3D3D"/>
                </a:solidFill>
                <a:latin typeface="Arial MT"/>
                <a:cs typeface="Arial MT"/>
              </a:rPr>
              <a:t>rP</a:t>
            </a:r>
            <a:r>
              <a:rPr dirty="0" sz="1150" spc="-5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150" spc="-75">
                <a:latin typeface="Arial MT"/>
                <a:cs typeface="Arial MT"/>
              </a:rPr>
              <a:t>878.648.008-</a:t>
            </a:r>
            <a:r>
              <a:rPr dirty="0" sz="1150" spc="-65">
                <a:latin typeface="Arial MT"/>
                <a:cs typeface="Arial MT"/>
              </a:rPr>
              <a:t>0s.</a:t>
            </a:r>
            <a:r>
              <a:rPr dirty="0" sz="1150" spc="-120">
                <a:latin typeface="Arial MT"/>
                <a:cs typeface="Arial MT"/>
              </a:rPr>
              <a:t> </a:t>
            </a:r>
            <a:r>
              <a:rPr dirty="0" sz="1150" spc="-100">
                <a:solidFill>
                  <a:srgbClr val="2F2F2F"/>
                </a:solidFill>
                <a:latin typeface="Arial MT"/>
                <a:cs typeface="Arial MT"/>
              </a:rPr>
              <a:t>em</a:t>
            </a:r>
            <a:r>
              <a:rPr dirty="0" sz="1150" spc="-1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latin typeface="Arial MT"/>
                <a:cs typeface="Arial MT"/>
              </a:rPr>
              <a:t>atendime</a:t>
            </a:r>
            <a:r>
              <a:rPr dirty="0" baseline="2415" sz="1725" spc="-104">
                <a:latin typeface="Arial MT"/>
                <a:cs typeface="Arial MT"/>
              </a:rPr>
              <a:t>n</a:t>
            </a:r>
            <a:r>
              <a:rPr dirty="0" sz="1150" spc="-70">
                <a:latin typeface="Arial MT"/>
                <a:cs typeface="Arial MT"/>
              </a:rPr>
              <a:t>to</a:t>
            </a:r>
            <a:r>
              <a:rPr dirty="0" sz="1150" spc="-200">
                <a:latin typeface="Arial MT"/>
                <a:cs typeface="Arial MT"/>
              </a:rPr>
              <a:t> </a:t>
            </a:r>
            <a:r>
              <a:rPr dirty="0" sz="1150" spc="-40">
                <a:solidFill>
                  <a:srgbClr val="181818"/>
                </a:solidFill>
                <a:latin typeface="Arial MT"/>
                <a:cs typeface="Arial MT"/>
              </a:rPr>
              <a:t>à</a:t>
            </a:r>
            <a:r>
              <a:rPr dirty="0" sz="1150" spc="-1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solidFill>
                  <a:srgbClr val="2A2A2A"/>
                </a:solidFill>
                <a:latin typeface="Arial MT"/>
                <a:cs typeface="Arial MT"/>
              </a:rPr>
              <a:t>solicitação</a:t>
            </a:r>
            <a:r>
              <a:rPr dirty="0" sz="1150" spc="-1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solidFill>
                  <a:srgbClr val="505050"/>
                </a:solidFill>
                <a:latin typeface="Arial MT"/>
                <a:cs typeface="Arial MT"/>
              </a:rPr>
              <a:t>do</a:t>
            </a:r>
            <a:r>
              <a:rPr dirty="0" sz="1150" spc="-13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50" spc="-55">
                <a:latin typeface="Arial MT"/>
                <a:cs typeface="Arial MT"/>
              </a:rPr>
              <a:t>Editatd9</a:t>
            </a:r>
            <a:r>
              <a:rPr dirty="0" sz="1150" spc="-95">
                <a:latin typeface="Arial MT"/>
                <a:cs typeface="Arial MT"/>
              </a:rPr>
              <a:t> </a:t>
            </a:r>
            <a:r>
              <a:rPr dirty="0" sz="1150" spc="-50">
                <a:solidFill>
                  <a:srgbClr val="1C1C1C"/>
                </a:solidFill>
                <a:latin typeface="Arial MT"/>
                <a:cs typeface="Arial MT"/>
              </a:rPr>
              <a:t>Credenciamenton°03/201Y-</a:t>
            </a:r>
            <a:r>
              <a:rPr dirty="0" sz="1150" spc="-18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0F0F0F"/>
                </a:solidFill>
                <a:latin typeface="Arial MT"/>
                <a:cs typeface="Arial MT"/>
              </a:rPr>
              <a:t>SECEt.,</a:t>
            </a:r>
            <a:r>
              <a:rPr dirty="0" sz="1150" spc="-8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150" spc="-85">
                <a:solidFill>
                  <a:srgbClr val="262626"/>
                </a:solidFill>
                <a:latin typeface="Arial MT"/>
                <a:cs typeface="Arial MT"/>
              </a:rPr>
              <a:t>apresenta</a:t>
            </a:r>
            <a:r>
              <a:rPr dirty="0" sz="1150" spc="-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50" spc="-45">
                <a:solidFill>
                  <a:srgbClr val="2A2A2A"/>
                </a:solidFill>
                <a:latin typeface="Arial MT"/>
                <a:cs typeface="Arial MT"/>
              </a:rPr>
              <a:t>abako</a:t>
            </a:r>
            <a:r>
              <a:rPr dirty="0" sz="1150" spc="-1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 spc="-65">
                <a:solidFill>
                  <a:srgbClr val="232323"/>
                </a:solidFill>
                <a:latin typeface="Arial MT"/>
                <a:cs typeface="Arial MT"/>
              </a:rPr>
              <a:t>relação</a:t>
            </a:r>
            <a:r>
              <a:rPr dirty="0" sz="1150" spc="-1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latin typeface="Arial MT"/>
                <a:cs typeface="Arial MT"/>
              </a:rPr>
              <a:t>nominal</a:t>
            </a:r>
            <a:r>
              <a:rPr dirty="0" sz="1150" spc="-125">
                <a:latin typeface="Arial MT"/>
                <a:cs typeface="Arial MT"/>
              </a:rPr>
              <a:t> </a:t>
            </a:r>
            <a:r>
              <a:rPr dirty="0" sz="1150" spc="-65">
                <a:solidFill>
                  <a:srgbClr val="4F4F4F"/>
                </a:solidFill>
                <a:latin typeface="Arial MT"/>
                <a:cs typeface="Arial MT"/>
              </a:rPr>
              <a:t>dos</a:t>
            </a:r>
            <a:r>
              <a:rPr dirty="0" sz="1150" spc="-16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50" spc="-60">
                <a:solidFill>
                  <a:srgbClr val="1A1A1A"/>
                </a:solidFill>
                <a:latin typeface="Arial MT"/>
                <a:cs typeface="Arial MT"/>
              </a:rPr>
              <a:t>dirigentes</a:t>
            </a:r>
            <a:r>
              <a:rPr dirty="0" sz="1150" spc="-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50" spc="-6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1150" spc="-1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150" spc="-95">
                <a:solidFill>
                  <a:srgbClr val="1C1C1C"/>
                </a:solidFill>
                <a:latin typeface="Arial MT"/>
                <a:cs typeface="Arial MT"/>
              </a:rPr>
              <a:t>Aseociação</a:t>
            </a:r>
            <a:r>
              <a:rPr dirty="0" sz="115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150" spc="-65">
                <a:solidFill>
                  <a:srgbClr val="232323"/>
                </a:solidFill>
                <a:latin typeface="Arial MT"/>
                <a:cs typeface="Arial MT"/>
              </a:rPr>
              <a:t>dos</a:t>
            </a:r>
            <a:r>
              <a:rPr dirty="0" sz="1150" spc="-16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1A1A1A"/>
                </a:solidFill>
                <a:latin typeface="Arial MT"/>
                <a:cs typeface="Arial MT"/>
              </a:rPr>
              <a:t>Moradores</a:t>
            </a:r>
            <a:r>
              <a:rPr dirty="0" sz="1150" spc="-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50" spc="-65">
                <a:solidFill>
                  <a:srgbClr val="232323"/>
                </a:solidFill>
                <a:latin typeface="Arial MT"/>
                <a:cs typeface="Arial MT"/>
              </a:rPr>
              <a:t>Para</a:t>
            </a:r>
            <a:r>
              <a:rPr dirty="0" sz="1150" spc="-10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 spc="5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1150" spc="-204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50" spc="-80">
                <a:solidFill>
                  <a:srgbClr val="111111"/>
                </a:solidFill>
                <a:latin typeface="Arial MT"/>
                <a:cs typeface="Arial MT"/>
              </a:rPr>
              <a:t>Desenvolvimento</a:t>
            </a:r>
            <a:r>
              <a:rPr dirty="0" sz="1150" spc="-1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150" spc="-45">
                <a:solidFill>
                  <a:srgbClr val="BABABA"/>
                </a:solidFill>
                <a:latin typeface="Arial MT"/>
                <a:cs typeface="Arial MT"/>
              </a:rPr>
              <a:t>do</a:t>
            </a:r>
            <a:r>
              <a:rPr dirty="0" sz="1150" spc="-140">
                <a:solidFill>
                  <a:srgbClr val="BABABA"/>
                </a:solidFill>
                <a:latin typeface="Arial MT"/>
                <a:cs typeface="Arial MT"/>
              </a:rPr>
              <a:t> </a:t>
            </a:r>
            <a:r>
              <a:rPr dirty="0" sz="1150" spc="-95">
                <a:solidFill>
                  <a:srgbClr val="1A1A1A"/>
                </a:solidFill>
                <a:latin typeface="Arial MT"/>
                <a:cs typeface="Arial MT"/>
              </a:rPr>
              <a:t>Agua</a:t>
            </a:r>
            <a:r>
              <a:rPr dirty="0" sz="1150" spc="-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50" spc="-80">
                <a:solidFill>
                  <a:srgbClr val="232323"/>
                </a:solidFill>
                <a:latin typeface="Arial MT"/>
                <a:cs typeface="Arial MT"/>
              </a:rPr>
              <a:t>Azul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70"/>
              </a:spcBef>
            </a:pPr>
            <a:endParaRPr sz="1150">
              <a:latin typeface="Arial MT"/>
              <a:cs typeface="Arial MT"/>
            </a:endParaRPr>
          </a:p>
          <a:p>
            <a:pPr marL="19685">
              <a:lnSpc>
                <a:spcPts val="1235"/>
              </a:lnSpc>
            </a:pPr>
            <a:r>
              <a:rPr dirty="0" u="heavy" sz="1100" spc="-10"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Presidente:</a:t>
            </a:r>
            <a:endParaRPr sz="1100">
              <a:latin typeface="Arial MT"/>
              <a:cs typeface="Arial MT"/>
            </a:endParaRPr>
          </a:p>
          <a:p>
            <a:pPr marL="19050">
              <a:lnSpc>
                <a:spcPts val="1245"/>
              </a:lnSpc>
            </a:pPr>
            <a:r>
              <a:rPr dirty="0" sz="1200" spc="-140">
                <a:solidFill>
                  <a:srgbClr val="161616"/>
                </a:solidFill>
                <a:latin typeface="Arial MT"/>
                <a:cs typeface="Arial MT"/>
              </a:rPr>
              <a:t>Nome</a:t>
            </a:r>
            <a:r>
              <a:rPr dirty="0" sz="12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 spc="-105">
                <a:latin typeface="Arial MT"/>
                <a:cs typeface="Arial MT"/>
              </a:rPr>
              <a:t>completo: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10">
                <a:solidFill>
                  <a:srgbClr val="2F2F2F"/>
                </a:solidFill>
                <a:latin typeface="Arial MT"/>
                <a:cs typeface="Arial MT"/>
              </a:rPr>
              <a:t>Antônio</a:t>
            </a:r>
            <a:r>
              <a:rPr dirty="0" sz="1200" spc="-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200" spc="-125">
                <a:solidFill>
                  <a:srgbClr val="1A1A1A"/>
                </a:solidFill>
                <a:latin typeface="Arial MT"/>
                <a:cs typeface="Arial MT"/>
              </a:rPr>
              <a:t>Gomos</a:t>
            </a:r>
            <a:r>
              <a:rPr dirty="0" sz="120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 spc="-9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1200" spc="-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2F2F2F"/>
                </a:solidFill>
                <a:latin typeface="Arial MT"/>
                <a:cs typeface="Arial MT"/>
              </a:rPr>
              <a:t>Silva</a:t>
            </a:r>
            <a:endParaRPr sz="1200">
              <a:latin typeface="Arial MT"/>
              <a:cs typeface="Arial MT"/>
            </a:endParaRPr>
          </a:p>
          <a:p>
            <a:pPr marL="19050">
              <a:lnSpc>
                <a:spcPts val="1185"/>
              </a:lnSpc>
              <a:tabLst>
                <a:tab pos="1528445" algn="l"/>
              </a:tabLst>
            </a:pPr>
            <a:r>
              <a:rPr dirty="0" sz="1150" spc="-60">
                <a:solidFill>
                  <a:srgbClr val="262626"/>
                </a:solidFill>
                <a:latin typeface="Arial MT"/>
                <a:cs typeface="Arial MT"/>
              </a:rPr>
              <a:t>N°</a:t>
            </a:r>
            <a:r>
              <a:rPr dirty="0" sz="1150" spc="-1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50" spc="-50">
                <a:solidFill>
                  <a:srgbClr val="3F3F3F"/>
                </a:solidFill>
                <a:latin typeface="Arial MT"/>
                <a:cs typeface="Arial MT"/>
              </a:rPr>
              <a:t>do</a:t>
            </a:r>
            <a:r>
              <a:rPr dirty="0" sz="1150" spc="-9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150" spc="-80">
                <a:solidFill>
                  <a:srgbClr val="383838"/>
                </a:solidFill>
                <a:latin typeface="Arial MT"/>
                <a:cs typeface="Arial MT"/>
              </a:rPr>
              <a:t>RG:</a:t>
            </a:r>
            <a:r>
              <a:rPr dirty="0" sz="1150" spc="-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150" spc="-65">
                <a:solidFill>
                  <a:srgbClr val="1C1C1C"/>
                </a:solidFill>
                <a:latin typeface="Arial MT"/>
                <a:cs typeface="Arial MT"/>
              </a:rPr>
              <a:t>1t.089.712-</a:t>
            </a:r>
            <a:r>
              <a:rPr dirty="0" sz="1150" spc="-50">
                <a:solidFill>
                  <a:srgbClr val="1C1C1C"/>
                </a:solidFill>
                <a:latin typeface="Arial MT"/>
                <a:cs typeface="Arial MT"/>
              </a:rPr>
              <a:t>2</a:t>
            </a:r>
            <a:r>
              <a:rPr dirty="0" sz="1150">
                <a:solidFill>
                  <a:srgbClr val="1C1C1C"/>
                </a:solidFill>
                <a:latin typeface="Arial MT"/>
                <a:cs typeface="Arial MT"/>
              </a:rPr>
              <a:t>	</a:t>
            </a:r>
            <a:r>
              <a:rPr dirty="0" sz="1150" spc="-10">
                <a:solidFill>
                  <a:srgbClr val="1A1A1A"/>
                </a:solidFill>
                <a:latin typeface="Arial MT"/>
                <a:cs typeface="Arial MT"/>
              </a:rPr>
              <a:t>CPF:848.648.00&amp;15</a:t>
            </a:r>
            <a:endParaRPr sz="1150">
              <a:latin typeface="Arial MT"/>
              <a:cs typeface="Arial MT"/>
            </a:endParaRPr>
          </a:p>
          <a:p>
            <a:pPr marL="19050">
              <a:lnSpc>
                <a:spcPts val="1140"/>
              </a:lnSpc>
            </a:pPr>
            <a:r>
              <a:rPr dirty="0" sz="1150" spc="-85">
                <a:solidFill>
                  <a:srgbClr val="232323"/>
                </a:solidFill>
                <a:latin typeface="Arial MT"/>
                <a:cs typeface="Arial MT"/>
              </a:rPr>
              <a:t>Rua: </a:t>
            </a:r>
            <a:r>
              <a:rPr dirty="0" sz="1150" spc="-55">
                <a:solidFill>
                  <a:srgbClr val="232323"/>
                </a:solidFill>
                <a:latin typeface="Arial MT"/>
                <a:cs typeface="Arial MT"/>
              </a:rPr>
              <a:t>Rio</a:t>
            </a:r>
            <a:r>
              <a:rPr dirty="0" sz="115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1A1A1A"/>
                </a:solidFill>
                <a:latin typeface="Arial MT"/>
                <a:cs typeface="Arial MT"/>
              </a:rPr>
              <a:t>Paraguaçu,</a:t>
            </a:r>
            <a:r>
              <a:rPr dirty="0" sz="1150" spc="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13131"/>
                </a:solidFill>
                <a:latin typeface="Arial MT"/>
                <a:cs typeface="Arial MT"/>
              </a:rPr>
              <a:t>128,</a:t>
            </a:r>
            <a:r>
              <a:rPr dirty="0" sz="1150" spc="-8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50" spc="-60">
                <a:solidFill>
                  <a:srgbClr val="232323"/>
                </a:solidFill>
                <a:latin typeface="Arial MT"/>
                <a:cs typeface="Arial MT"/>
              </a:rPr>
              <a:t>Agus</a:t>
            </a:r>
            <a:r>
              <a:rPr dirty="0" sz="115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 spc="-75">
                <a:solidFill>
                  <a:srgbClr val="1F1F1F"/>
                </a:solidFill>
                <a:latin typeface="Arial MT"/>
                <a:cs typeface="Arial MT"/>
              </a:rPr>
              <a:t>Azul,</a:t>
            </a:r>
            <a:r>
              <a:rPr dirty="0" sz="115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50" spc="-80">
                <a:solidFill>
                  <a:srgbClr val="212121"/>
                </a:solidFill>
                <a:latin typeface="Arial MT"/>
                <a:cs typeface="Arial MT"/>
              </a:rPr>
              <a:t>Guanilho8</a:t>
            </a:r>
            <a:r>
              <a:rPr dirty="0" sz="11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1150" spc="-4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50" spc="-25">
                <a:solidFill>
                  <a:srgbClr val="2D2D2D"/>
                </a:solidFill>
                <a:latin typeface="Arial MT"/>
                <a:cs typeface="Arial MT"/>
              </a:rPr>
              <a:t>SP</a:t>
            </a:r>
            <a:endParaRPr sz="1150">
              <a:latin typeface="Arial MT"/>
              <a:cs typeface="Arial MT"/>
            </a:endParaRPr>
          </a:p>
          <a:p>
            <a:pPr marL="17780">
              <a:lnSpc>
                <a:spcPts val="1260"/>
              </a:lnSpc>
            </a:pPr>
            <a:r>
              <a:rPr dirty="0" sz="1250" spc="-135">
                <a:latin typeface="Arial MT"/>
                <a:cs typeface="Arial MT"/>
              </a:rPr>
              <a:t>Email:</a:t>
            </a:r>
            <a:r>
              <a:rPr dirty="0" sz="1250" spc="10">
                <a:latin typeface="Arial MT"/>
                <a:cs typeface="Arial MT"/>
              </a:rPr>
              <a:t> </a:t>
            </a:r>
            <a:r>
              <a:rPr dirty="0" sz="1250" spc="-100">
                <a:solidFill>
                  <a:srgbClr val="0F0F0F"/>
                </a:solidFill>
                <a:latin typeface="Arial MT"/>
                <a:cs typeface="Arial MT"/>
                <a:hlinkClick r:id="rId3"/>
              </a:rPr>
              <a:t>amaaeducacaoinfanãl@gmail.com</a:t>
            </a:r>
            <a:endParaRPr sz="1250">
              <a:latin typeface="Arial MT"/>
              <a:cs typeface="Arial MT"/>
            </a:endParaRPr>
          </a:p>
          <a:p>
            <a:pPr marL="20955">
              <a:lnSpc>
                <a:spcPts val="1290"/>
              </a:lnSpc>
              <a:tabLst>
                <a:tab pos="1245235" algn="l"/>
              </a:tabLst>
            </a:pPr>
            <a:r>
              <a:rPr dirty="0" sz="1150" spc="-70">
                <a:solidFill>
                  <a:srgbClr val="1A1A1A"/>
                </a:solidFill>
                <a:latin typeface="Arial MT"/>
                <a:cs typeface="Arial MT"/>
              </a:rPr>
              <a:t>Telefone:</a:t>
            </a:r>
            <a:r>
              <a:rPr dirty="0" sz="11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50" spc="-85">
                <a:solidFill>
                  <a:srgbClr val="111111"/>
                </a:solidFill>
                <a:latin typeface="Arial MT"/>
                <a:cs typeface="Arial MT"/>
              </a:rPr>
              <a:t>11-</a:t>
            </a:r>
            <a:r>
              <a:rPr dirty="0" sz="1150" spc="-25">
                <a:solidFill>
                  <a:srgbClr val="111111"/>
                </a:solidFill>
                <a:latin typeface="Arial MT"/>
                <a:cs typeface="Arial MT"/>
              </a:rPr>
              <a:t>957</a:t>
            </a:r>
            <a:r>
              <a:rPr dirty="0" sz="1150">
                <a:solidFill>
                  <a:srgbClr val="111111"/>
                </a:solidFill>
                <a:latin typeface="Arial MT"/>
                <a:cs typeface="Arial MT"/>
              </a:rPr>
              <a:t>	</a:t>
            </a:r>
            <a:r>
              <a:rPr dirty="0" sz="1150" spc="-25">
                <a:solidFill>
                  <a:srgbClr val="111111"/>
                </a:solidFill>
                <a:latin typeface="Arial MT"/>
                <a:cs typeface="Arial MT"/>
              </a:rPr>
              <a:t>103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1150">
              <a:latin typeface="Arial MT"/>
              <a:cs typeface="Arial MT"/>
            </a:endParaRPr>
          </a:p>
          <a:p>
            <a:pPr marL="24765">
              <a:lnSpc>
                <a:spcPts val="1330"/>
              </a:lnSpc>
              <a:spcBef>
                <a:spcPts val="5"/>
              </a:spcBef>
            </a:pPr>
            <a:r>
              <a:rPr dirty="0" u="heavy" sz="1200" spc="-85">
                <a:solidFill>
                  <a:srgbClr val="232323"/>
                </a:solidFill>
                <a:uFill>
                  <a:solidFill>
                    <a:srgbClr val="676767"/>
                  </a:solidFill>
                </a:uFill>
                <a:latin typeface="Arial MT"/>
                <a:cs typeface="Arial MT"/>
              </a:rPr>
              <a:t>Diretor</a:t>
            </a:r>
            <a:r>
              <a:rPr dirty="0" u="heavy" sz="1200" spc="-35">
                <a:solidFill>
                  <a:srgbClr val="232323"/>
                </a:solidFill>
                <a:uFill>
                  <a:solidFill>
                    <a:srgbClr val="67676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25">
                <a:uFill>
                  <a:solidFill>
                    <a:srgbClr val="676767"/>
                  </a:solidFill>
                </a:uFill>
                <a:latin typeface="Arial MT"/>
                <a:cs typeface="Arial MT"/>
              </a:rPr>
              <a:t>Administrativo:</a:t>
            </a:r>
            <a:endParaRPr sz="1200">
              <a:latin typeface="Arial MT"/>
              <a:cs typeface="Arial MT"/>
            </a:endParaRPr>
          </a:p>
          <a:p>
            <a:pPr marL="24765">
              <a:lnSpc>
                <a:spcPts val="1225"/>
              </a:lnSpc>
            </a:pPr>
            <a:r>
              <a:rPr dirty="0" sz="1200" spc="-140">
                <a:solidFill>
                  <a:srgbClr val="3F3F3F"/>
                </a:solidFill>
                <a:latin typeface="Arial MT"/>
                <a:cs typeface="Arial MT"/>
              </a:rPr>
              <a:t>Nome</a:t>
            </a:r>
            <a:r>
              <a:rPr dirty="0" sz="12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200" spc="-105">
                <a:solidFill>
                  <a:srgbClr val="131313"/>
                </a:solidFill>
                <a:latin typeface="Arial MT"/>
                <a:cs typeface="Arial MT"/>
              </a:rPr>
              <a:t>completo:</a:t>
            </a:r>
            <a:r>
              <a:rPr dirty="0" sz="120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 spc="-100">
                <a:solidFill>
                  <a:srgbClr val="161616"/>
                </a:solidFill>
                <a:latin typeface="Arial MT"/>
                <a:cs typeface="Arial MT"/>
              </a:rPr>
              <a:t>Delse</a:t>
            </a:r>
            <a:r>
              <a:rPr dirty="0" sz="120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 spc="-95">
                <a:solidFill>
                  <a:srgbClr val="1D1D1D"/>
                </a:solidFill>
                <a:latin typeface="Arial MT"/>
                <a:cs typeface="Arial MT"/>
              </a:rPr>
              <a:t>Ferreira</a:t>
            </a:r>
            <a:r>
              <a:rPr dirty="0" sz="120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200" spc="-95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1200" spc="-8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90">
                <a:solidFill>
                  <a:srgbClr val="181818"/>
                </a:solidFill>
                <a:latin typeface="Arial MT"/>
                <a:cs typeface="Arial MT"/>
              </a:rPr>
              <a:t>Freitas</a:t>
            </a:r>
            <a:r>
              <a:rPr dirty="0" sz="1200" spc="-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C1C1C"/>
                </a:solidFill>
                <a:latin typeface="Arial MT"/>
                <a:cs typeface="Arial MT"/>
              </a:rPr>
              <a:t>Martins</a:t>
            </a:r>
            <a:endParaRPr sz="1200">
              <a:latin typeface="Arial MT"/>
              <a:cs typeface="Arial MT"/>
            </a:endParaRPr>
          </a:p>
          <a:p>
            <a:pPr marL="25400">
              <a:lnSpc>
                <a:spcPts val="1160"/>
              </a:lnSpc>
            </a:pPr>
            <a:r>
              <a:rPr dirty="0" sz="1150" spc="-85">
                <a:solidFill>
                  <a:srgbClr val="424242"/>
                </a:solidFill>
                <a:latin typeface="Arial MT"/>
                <a:cs typeface="Arial MT"/>
              </a:rPr>
              <a:t>N° </a:t>
            </a:r>
            <a:r>
              <a:rPr dirty="0" sz="1150" spc="-75">
                <a:solidFill>
                  <a:srgbClr val="0E0E0E"/>
                </a:solidFill>
                <a:latin typeface="Arial MT"/>
                <a:cs typeface="Arial MT"/>
              </a:rPr>
              <a:t>do</a:t>
            </a:r>
            <a:r>
              <a:rPr dirty="0" sz="1150" spc="-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150" spc="-80">
                <a:solidFill>
                  <a:srgbClr val="0E0E0E"/>
                </a:solidFill>
                <a:latin typeface="Arial MT"/>
                <a:cs typeface="Arial MT"/>
              </a:rPr>
              <a:t>RG:</a:t>
            </a:r>
            <a:r>
              <a:rPr dirty="0" sz="1150" spc="-6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150" spc="-80">
                <a:solidFill>
                  <a:srgbClr val="111111"/>
                </a:solidFill>
                <a:latin typeface="Arial MT"/>
                <a:cs typeface="Arial MT"/>
              </a:rPr>
              <a:t>40.807.774•4</a:t>
            </a:r>
            <a:r>
              <a:rPr dirty="0" sz="1150" spc="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212121"/>
                </a:solidFill>
                <a:latin typeface="Arial MT"/>
                <a:cs typeface="Arial MT"/>
              </a:rPr>
              <a:t>CPF:</a:t>
            </a:r>
            <a:r>
              <a:rPr dirty="0" sz="1150" spc="-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150" spc="-55">
                <a:solidFill>
                  <a:srgbClr val="151515"/>
                </a:solidFill>
                <a:latin typeface="Arial MT"/>
                <a:cs typeface="Arial MT"/>
              </a:rPr>
              <a:t>377W2.718-</a:t>
            </a:r>
            <a:r>
              <a:rPr dirty="0" sz="1150" spc="-25">
                <a:solidFill>
                  <a:srgbClr val="151515"/>
                </a:solidFill>
                <a:latin typeface="Arial MT"/>
                <a:cs typeface="Arial MT"/>
              </a:rPr>
              <a:t>90</a:t>
            </a:r>
            <a:endParaRPr sz="1150">
              <a:latin typeface="Arial MT"/>
              <a:cs typeface="Arial MT"/>
            </a:endParaRPr>
          </a:p>
          <a:p>
            <a:pPr marL="30480">
              <a:lnSpc>
                <a:spcPts val="1325"/>
              </a:lnSpc>
            </a:pPr>
            <a:r>
              <a:rPr dirty="0" sz="1200" spc="-114">
                <a:solidFill>
                  <a:srgbClr val="313131"/>
                </a:solidFill>
                <a:latin typeface="Arial MT"/>
                <a:cs typeface="Arial MT"/>
              </a:rPr>
              <a:t>Av.</a:t>
            </a:r>
            <a:r>
              <a:rPr dirty="0" sz="1200" spc="-1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200" spc="-90">
                <a:solidFill>
                  <a:srgbClr val="282828"/>
                </a:solidFill>
                <a:latin typeface="Arial MT"/>
                <a:cs typeface="Arial MT"/>
              </a:rPr>
              <a:t>Miami,</a:t>
            </a:r>
            <a:r>
              <a:rPr dirty="0" sz="120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200" spc="-90">
                <a:solidFill>
                  <a:srgbClr val="2B2B2B"/>
                </a:solidFill>
                <a:latin typeface="Arial MT"/>
                <a:cs typeface="Arial MT"/>
              </a:rPr>
              <a:t>36</a:t>
            </a:r>
            <a:r>
              <a:rPr dirty="0" sz="1200" spc="-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200" spc="-65">
                <a:solidFill>
                  <a:srgbClr val="383838"/>
                </a:solidFill>
                <a:latin typeface="Arial MT"/>
                <a:cs typeface="Arial MT"/>
              </a:rPr>
              <a:t>A,</a:t>
            </a:r>
            <a:r>
              <a:rPr dirty="0" sz="1200" spc="-1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200" spc="-114">
                <a:solidFill>
                  <a:srgbClr val="424242"/>
                </a:solidFill>
                <a:latin typeface="Arial MT"/>
                <a:cs typeface="Arial MT"/>
              </a:rPr>
              <a:t>Agua</a:t>
            </a:r>
            <a:r>
              <a:rPr dirty="0" sz="12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200" spc="-105">
                <a:solidFill>
                  <a:srgbClr val="313131"/>
                </a:solidFill>
                <a:latin typeface="Arial MT"/>
                <a:cs typeface="Arial MT"/>
              </a:rPr>
              <a:t>Azul,</a:t>
            </a:r>
            <a:r>
              <a:rPr dirty="0" sz="1200" spc="-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200" spc="-105">
                <a:solidFill>
                  <a:srgbClr val="212121"/>
                </a:solidFill>
                <a:latin typeface="Arial MT"/>
                <a:cs typeface="Arial MT"/>
              </a:rPr>
              <a:t>Guarulhos</a:t>
            </a:r>
            <a:r>
              <a:rPr dirty="0" sz="120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1200" spc="-114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212121"/>
                </a:solidFill>
                <a:latin typeface="Arial MT"/>
                <a:cs typeface="Arial MT"/>
              </a:rPr>
              <a:t>SP</a:t>
            </a:r>
            <a:endParaRPr sz="1200">
              <a:latin typeface="Arial MT"/>
              <a:cs typeface="Arial MT"/>
            </a:endParaRPr>
          </a:p>
          <a:p>
            <a:pPr marL="27305">
              <a:lnSpc>
                <a:spcPct val="100000"/>
              </a:lnSpc>
              <a:spcBef>
                <a:spcPts val="1060"/>
              </a:spcBef>
            </a:pPr>
            <a:r>
              <a:rPr dirty="0" sz="1100" spc="-55">
                <a:solidFill>
                  <a:srgbClr val="313131"/>
                </a:solidFill>
                <a:latin typeface="Arial MT"/>
                <a:cs typeface="Arial MT"/>
              </a:rPr>
              <a:t>Telefone:</a:t>
            </a:r>
            <a:r>
              <a:rPr dirty="0" sz="11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3A3A3A"/>
                </a:solidFill>
                <a:latin typeface="Arial MT"/>
                <a:cs typeface="Arial MT"/>
              </a:rPr>
              <a:t>11-</a:t>
            </a:r>
            <a:r>
              <a:rPr dirty="0" sz="110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1100" spc="-70">
                <a:solidFill>
                  <a:srgbClr val="151515"/>
                </a:solidFill>
                <a:latin typeface="Arial MT"/>
                <a:cs typeface="Arial MT"/>
              </a:rPr>
              <a:t>08831-</a:t>
            </a:r>
            <a:r>
              <a:rPr dirty="0" sz="1100" spc="-20">
                <a:solidFill>
                  <a:srgbClr val="151515"/>
                </a:solidFill>
                <a:latin typeface="Arial MT"/>
                <a:cs typeface="Arial MT"/>
              </a:rPr>
              <a:t>9814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0076" y="6371325"/>
            <a:ext cx="3531235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ts val="1215"/>
              </a:lnSpc>
              <a:spcBef>
                <a:spcPts val="100"/>
              </a:spcBef>
            </a:pPr>
            <a:r>
              <a:rPr dirty="0" sz="1050" spc="-55">
                <a:latin typeface="Trebuchet MS"/>
                <a:cs typeface="Trebuchet MS"/>
              </a:rPr>
              <a:t>D</a:t>
            </a:r>
            <a:r>
              <a:rPr dirty="0" u="heavy" sz="1050" spc="-55">
                <a:uFill>
                  <a:solidFill>
                    <a:srgbClr val="5B5B5B"/>
                  </a:solidFill>
                </a:uFill>
                <a:latin typeface="Trebuchet MS"/>
                <a:cs typeface="Trebuchet MS"/>
              </a:rPr>
              <a:t>iretor</a:t>
            </a:r>
            <a:r>
              <a:rPr dirty="0" u="heavy" sz="1050" spc="-35">
                <a:uFill>
                  <a:solidFill>
                    <a:srgbClr val="5B5B5B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1050" spc="-10">
                <a:solidFill>
                  <a:srgbClr val="262626"/>
                </a:solidFill>
                <a:uFill>
                  <a:solidFill>
                    <a:srgbClr val="5B5B5B"/>
                  </a:solidFill>
                </a:uFill>
                <a:latin typeface="Trebuchet MS"/>
                <a:cs typeface="Trebuchet MS"/>
              </a:rPr>
              <a:t>de</a:t>
            </a:r>
            <a:r>
              <a:rPr dirty="0" u="heavy" sz="1050" spc="-45">
                <a:solidFill>
                  <a:srgbClr val="262626"/>
                </a:solidFill>
                <a:uFill>
                  <a:solidFill>
                    <a:srgbClr val="5B5B5B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1050" spc="-10">
                <a:uFill>
                  <a:solidFill>
                    <a:srgbClr val="5B5B5B"/>
                  </a:solidFill>
                </a:uFill>
                <a:latin typeface="Trebuchet MS"/>
                <a:cs typeface="Trebuchet MS"/>
              </a:rPr>
              <a:t>Pfaneiemento:</a:t>
            </a:r>
            <a:endParaRPr sz="1050">
              <a:latin typeface="Trebuchet MS"/>
              <a:cs typeface="Trebuchet MS"/>
            </a:endParaRPr>
          </a:p>
          <a:p>
            <a:pPr marL="19050" marR="668020" indent="-6350">
              <a:lnSpc>
                <a:spcPts val="1220"/>
              </a:lnSpc>
              <a:spcBef>
                <a:spcPts val="130"/>
              </a:spcBef>
            </a:pPr>
            <a:r>
              <a:rPr dirty="0" sz="1150" spc="-90">
                <a:solidFill>
                  <a:srgbClr val="1A1A1A"/>
                </a:solidFill>
                <a:latin typeface="Arial MT"/>
                <a:cs typeface="Arial MT"/>
              </a:rPr>
              <a:t>Nome</a:t>
            </a:r>
            <a:r>
              <a:rPr dirty="0" sz="1150" spc="-8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50" spc="-85">
                <a:solidFill>
                  <a:srgbClr val="1F1F1F"/>
                </a:solidFill>
                <a:latin typeface="Arial MT"/>
                <a:cs typeface="Arial MT"/>
              </a:rPr>
              <a:t>completo:</a:t>
            </a:r>
            <a:r>
              <a:rPr dirty="0" sz="1150" spc="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62626"/>
                </a:solidFill>
                <a:latin typeface="Arial MT"/>
                <a:cs typeface="Arial MT"/>
              </a:rPr>
              <a:t>clória</a:t>
            </a:r>
            <a:r>
              <a:rPr dirty="0" sz="115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50" spc="-65">
                <a:solidFill>
                  <a:srgbClr val="262626"/>
                </a:solidFill>
                <a:latin typeface="Arial MT"/>
                <a:cs typeface="Arial MT"/>
              </a:rPr>
              <a:t>ae</a:t>
            </a:r>
            <a:r>
              <a:rPr dirty="0" sz="1150" spc="-1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50" spc="-65">
                <a:solidFill>
                  <a:srgbClr val="1A1A1A"/>
                </a:solidFill>
                <a:latin typeface="Arial MT"/>
                <a:cs typeface="Arial MT"/>
              </a:rPr>
              <a:t>Fãlima </a:t>
            </a:r>
            <a:r>
              <a:rPr dirty="0" sz="1150" spc="-75">
                <a:solidFill>
                  <a:srgbClr val="1A1A1A"/>
                </a:solidFill>
                <a:latin typeface="Arial MT"/>
                <a:cs typeface="Arial MT"/>
              </a:rPr>
              <a:t>Ferreira</a:t>
            </a:r>
            <a:r>
              <a:rPr dirty="0" sz="1150" spc="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50" spc="-85">
                <a:solidFill>
                  <a:srgbClr val="181818"/>
                </a:solidFill>
                <a:latin typeface="Arial MT"/>
                <a:cs typeface="Arial MT"/>
              </a:rPr>
              <a:t>Gomee </a:t>
            </a:r>
            <a:r>
              <a:rPr dirty="0" sz="1150" spc="-85">
                <a:solidFill>
                  <a:srgbClr val="3B3B3B"/>
                </a:solidFill>
                <a:latin typeface="Arial MT"/>
                <a:cs typeface="Arial MT"/>
              </a:rPr>
              <a:t>N°</a:t>
            </a:r>
            <a:r>
              <a:rPr dirty="0" sz="1150" spc="-1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150" spc="-75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1150" spc="-8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50" spc="-20">
                <a:solidFill>
                  <a:srgbClr val="2F2F2F"/>
                </a:solidFill>
                <a:latin typeface="Arial MT"/>
                <a:cs typeface="Arial MT"/>
              </a:rPr>
              <a:t>RG:</a:t>
            </a:r>
            <a:r>
              <a:rPr dirty="0" sz="1150" spc="1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1F1F1F"/>
                </a:solidFill>
                <a:latin typeface="Arial MT"/>
                <a:cs typeface="Arial MT"/>
              </a:rPr>
              <a:t>29.922.720-</a:t>
            </a:r>
            <a:r>
              <a:rPr dirty="0" sz="1150">
                <a:solidFill>
                  <a:srgbClr val="1F1F1F"/>
                </a:solidFill>
                <a:latin typeface="Arial MT"/>
                <a:cs typeface="Arial MT"/>
              </a:rPr>
              <a:t>0</a:t>
            </a:r>
            <a:r>
              <a:rPr dirty="0" sz="1150" spc="2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1F1F1F"/>
                </a:solidFill>
                <a:latin typeface="Arial MT"/>
                <a:cs typeface="Arial MT"/>
              </a:rPr>
              <a:t>CPF.</a:t>
            </a:r>
            <a:r>
              <a:rPr dirty="0" sz="1150" spc="-1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50" spc="-75">
                <a:solidFill>
                  <a:srgbClr val="151515"/>
                </a:solidFill>
                <a:latin typeface="Arial MT"/>
                <a:cs typeface="Arial MT"/>
              </a:rPr>
              <a:t>160.538.328-</a:t>
            </a:r>
            <a:r>
              <a:rPr dirty="0" sz="1150" spc="-25">
                <a:solidFill>
                  <a:srgbClr val="151515"/>
                </a:solidFill>
                <a:latin typeface="Arial MT"/>
                <a:cs typeface="Arial MT"/>
              </a:rPr>
              <a:t>71</a:t>
            </a:r>
            <a:endParaRPr sz="1150">
              <a:latin typeface="Arial MT"/>
              <a:cs typeface="Arial MT"/>
            </a:endParaRPr>
          </a:p>
          <a:p>
            <a:pPr marL="12700">
              <a:lnSpc>
                <a:spcPts val="1125"/>
              </a:lnSpc>
            </a:pPr>
            <a:r>
              <a:rPr dirty="0" sz="1150" spc="-85">
                <a:solidFill>
                  <a:srgbClr val="131313"/>
                </a:solidFill>
                <a:latin typeface="Arial MT"/>
                <a:cs typeface="Arial MT"/>
              </a:rPr>
              <a:t>Rua:</a:t>
            </a:r>
            <a:r>
              <a:rPr dirty="0" sz="115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latin typeface="Arial MT"/>
                <a:cs typeface="Arial MT"/>
              </a:rPr>
              <a:t>Mafilene</a:t>
            </a:r>
            <a:r>
              <a:rPr dirty="0" sz="1150" spc="-50">
                <a:latin typeface="Arial MT"/>
                <a:cs typeface="Arial MT"/>
              </a:rPr>
              <a:t> </a:t>
            </a:r>
            <a:r>
              <a:rPr dirty="0" sz="1150" spc="-60">
                <a:solidFill>
                  <a:srgbClr val="232323"/>
                </a:solidFill>
                <a:latin typeface="Arial MT"/>
                <a:cs typeface="Arial MT"/>
              </a:rPr>
              <a:t>Lima</a:t>
            </a:r>
            <a:r>
              <a:rPr dirty="0" sz="1150" spc="-114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 spc="-80">
                <a:solidFill>
                  <a:srgbClr val="0F0F0F"/>
                </a:solidFill>
                <a:latin typeface="Arial MT"/>
                <a:cs typeface="Arial MT"/>
              </a:rPr>
              <a:t>Pereãa,</a:t>
            </a:r>
            <a:r>
              <a:rPr dirty="0" sz="1150" spc="-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150" spc="-70">
                <a:solidFill>
                  <a:srgbClr val="333333"/>
                </a:solidFill>
                <a:latin typeface="Arial MT"/>
                <a:cs typeface="Arial MT"/>
              </a:rPr>
              <a:t>16,</a:t>
            </a:r>
            <a:r>
              <a:rPr dirty="0" sz="1150" spc="-5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150" spc="-45">
                <a:solidFill>
                  <a:srgbClr val="2D2D2D"/>
                </a:solidFill>
                <a:latin typeface="Arial MT"/>
                <a:cs typeface="Arial MT"/>
              </a:rPr>
              <a:t>Jd</a:t>
            </a:r>
            <a:r>
              <a:rPr dirty="0" sz="1150" spc="-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solidFill>
                  <a:srgbClr val="1D1D1D"/>
                </a:solidFill>
                <a:latin typeface="Arial MT"/>
                <a:cs typeface="Arial MT"/>
              </a:rPr>
              <a:t>Adriana</a:t>
            </a:r>
            <a:r>
              <a:rPr dirty="0" sz="11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12121"/>
                </a:solidFill>
                <a:latin typeface="Arial MT"/>
                <a:cs typeface="Arial MT"/>
              </a:rPr>
              <a:t>ll,</a:t>
            </a:r>
            <a:r>
              <a:rPr dirty="0" sz="1150" spc="9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latin typeface="Arial MT"/>
                <a:cs typeface="Arial MT"/>
              </a:rPr>
              <a:t>Guarulhos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1150" spc="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50" spc="-25">
                <a:solidFill>
                  <a:srgbClr val="181818"/>
                </a:solidFill>
                <a:latin typeface="Arial MT"/>
                <a:cs typeface="Arial MT"/>
              </a:rPr>
              <a:t>SP</a:t>
            </a:r>
            <a:endParaRPr sz="1150">
              <a:latin typeface="Arial MT"/>
              <a:cs typeface="Arial MT"/>
            </a:endParaRPr>
          </a:p>
          <a:p>
            <a:pPr marL="19050">
              <a:lnSpc>
                <a:spcPts val="1180"/>
              </a:lnSpc>
            </a:pPr>
            <a:r>
              <a:rPr dirty="0" sz="1100" spc="-60">
                <a:solidFill>
                  <a:srgbClr val="161616"/>
                </a:solidFill>
                <a:latin typeface="Arial MT"/>
                <a:cs typeface="Arial MT"/>
              </a:rPr>
              <a:t>Email:</a:t>
            </a:r>
            <a:r>
              <a:rPr dirty="0" sz="110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0F0F0F"/>
                </a:solidFill>
                <a:latin typeface="Arial MT"/>
                <a:cs typeface="Arial MT"/>
                <a:hlinkClick r:id="rId4"/>
              </a:rPr>
              <a:t>gloriagomesd4@gmail.com</a:t>
            </a:r>
            <a:endParaRPr sz="1100">
              <a:latin typeface="Arial MT"/>
              <a:cs typeface="Arial MT"/>
            </a:endParaRPr>
          </a:p>
          <a:p>
            <a:pPr marL="14604">
              <a:lnSpc>
                <a:spcPts val="1305"/>
              </a:lnSpc>
            </a:pPr>
            <a:r>
              <a:rPr dirty="0" sz="1150" spc="-70">
                <a:solidFill>
                  <a:srgbClr val="131313"/>
                </a:solidFill>
                <a:latin typeface="Arial MT"/>
                <a:cs typeface="Arial MT"/>
              </a:rPr>
              <a:t>Telefóne:</a:t>
            </a:r>
            <a:r>
              <a:rPr dirty="0" sz="115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150" spc="-85">
                <a:solidFill>
                  <a:srgbClr val="2D2D2D"/>
                </a:solidFill>
                <a:latin typeface="Arial MT"/>
                <a:cs typeface="Arial MT"/>
              </a:rPr>
              <a:t>11-</a:t>
            </a:r>
            <a:r>
              <a:rPr dirty="0" sz="1150" spc="-90">
                <a:solidFill>
                  <a:srgbClr val="2D2D2D"/>
                </a:solidFill>
                <a:latin typeface="Arial MT"/>
                <a:cs typeface="Arial MT"/>
              </a:rPr>
              <a:t>98257-</a:t>
            </a:r>
            <a:r>
              <a:rPr dirty="0" sz="1150" spc="-20">
                <a:solidFill>
                  <a:srgbClr val="2D2D2D"/>
                </a:solidFill>
                <a:latin typeface="Arial MT"/>
                <a:cs typeface="Arial MT"/>
              </a:rPr>
              <a:t>8120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965431" y="8449532"/>
            <a:ext cx="2200275" cy="21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80">
                <a:solidFill>
                  <a:srgbClr val="181818"/>
                </a:solidFill>
                <a:latin typeface="Arial MT"/>
                <a:cs typeface="Arial MT"/>
              </a:rPr>
              <a:t>Cuarulhos,</a:t>
            </a:r>
            <a:r>
              <a:rPr dirty="0" sz="125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50" spc="-70">
                <a:solidFill>
                  <a:srgbClr val="4B4B4B"/>
                </a:solidFill>
                <a:latin typeface="Arial MT"/>
                <a:cs typeface="Arial MT"/>
              </a:rPr>
              <a:t>09</a:t>
            </a:r>
            <a:r>
              <a:rPr dirty="0" sz="1250" spc="-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50" spc="-8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1250" spc="-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250" spc="-90">
                <a:solidFill>
                  <a:srgbClr val="313131"/>
                </a:solidFill>
                <a:latin typeface="Arial MT"/>
                <a:cs typeface="Arial MT"/>
              </a:rPr>
              <a:t>Setembro</a:t>
            </a:r>
            <a:r>
              <a:rPr dirty="0" sz="12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250" spc="-40">
                <a:solidFill>
                  <a:srgbClr val="333333"/>
                </a:solidFill>
                <a:latin typeface="Arial MT"/>
                <a:cs typeface="Arial MT"/>
              </a:rPr>
              <a:t>2.025.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308975" y="9159373"/>
            <a:ext cx="800735" cy="323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6715" algn="l"/>
              </a:tabLst>
            </a:pPr>
            <a:r>
              <a:rPr dirty="0" sz="1950" spc="-50">
                <a:solidFill>
                  <a:srgbClr val="2A2A2A"/>
                </a:solidFill>
                <a:latin typeface="Trebuchet MS"/>
                <a:cs typeface="Trebuchet MS"/>
              </a:rPr>
              <a:t>'</a:t>
            </a:r>
            <a:r>
              <a:rPr dirty="0" sz="1950">
                <a:solidFill>
                  <a:srgbClr val="2A2A2A"/>
                </a:solidFill>
                <a:latin typeface="Trebuchet MS"/>
                <a:cs typeface="Trebuchet MS"/>
              </a:rPr>
              <a:t>	</a:t>
            </a:r>
            <a:r>
              <a:rPr dirty="0" sz="1950" spc="-60">
                <a:solidFill>
                  <a:srgbClr val="2A2A2A"/>
                </a:solidFill>
                <a:latin typeface="Trebuchet MS"/>
                <a:cs typeface="Trebuchet MS"/>
              </a:rPr>
              <a:t>dà</a:t>
            </a:r>
            <a:r>
              <a:rPr dirty="0" sz="1950" spc="-140">
                <a:solidFill>
                  <a:srgbClr val="2A2A2A"/>
                </a:solidFill>
                <a:latin typeface="Trebuchet MS"/>
                <a:cs typeface="Trebuchet MS"/>
              </a:rPr>
              <a:t> </a:t>
            </a:r>
            <a:r>
              <a:rPr dirty="0" sz="1950" spc="-50">
                <a:solidFill>
                  <a:srgbClr val="2A2A2A"/>
                </a:solidFill>
                <a:latin typeface="Trebuchet MS"/>
                <a:cs typeface="Trebuchet MS"/>
              </a:rPr>
              <a:t>:</a:t>
            </a:r>
            <a:endParaRPr sz="1950">
              <a:latin typeface="Trebuchet MS"/>
              <a:cs typeface="Trebuchet M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70685" y="9019132"/>
            <a:ext cx="209550" cy="323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175">
                <a:solidFill>
                  <a:srgbClr val="242424"/>
                </a:solidFill>
                <a:latin typeface="Trebuchet MS"/>
                <a:cs typeface="Trebuchet MS"/>
              </a:rPr>
              <a:t>só</a:t>
            </a:r>
            <a:endParaRPr sz="1950">
              <a:latin typeface="Trebuchet MS"/>
              <a:cs typeface="Trebuchet MS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607888" y="9413433"/>
            <a:ext cx="925194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>
                <a:solidFill>
                  <a:srgbClr val="313131"/>
                </a:solidFill>
                <a:latin typeface="Trebuchet MS"/>
                <a:cs typeface="Trebuchet MS"/>
              </a:rPr>
              <a:t>RG:</a:t>
            </a:r>
            <a:r>
              <a:rPr dirty="0" sz="1150" spc="-175">
                <a:solidFill>
                  <a:srgbClr val="313131"/>
                </a:solidFill>
                <a:latin typeface="Trebuchet MS"/>
                <a:cs typeface="Trebuchet MS"/>
              </a:rPr>
              <a:t> </a:t>
            </a:r>
            <a:r>
              <a:rPr dirty="0" sz="1150" spc="-60">
                <a:solidFill>
                  <a:srgbClr val="1A1A1A"/>
                </a:solidFill>
                <a:latin typeface="Trebuchet MS"/>
                <a:cs typeface="Trebuchet MS"/>
              </a:rPr>
              <a:t>11.089.712</a:t>
            </a:r>
            <a:endParaRPr sz="11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2025-09-10T11:05:56Z</dcterms:created>
  <dcterms:modified xsi:type="dcterms:W3CDTF">2025-09-10T11:05:56Z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2025-09-10T00:00:00Z</vt:filetime>
  </property>
  <property fmtid="{D5CDD505-2E9C-101B-9397-08002B2CF9AE}" pid="3" name="LastSaved">
    <vt:filetime>2025-09-10T00:00:00Z</vt:filetime>
  </property>
  <property fmtid="{D5CDD505-2E9C-101B-9397-08002B2CF9AE}" pid="4" name="Producer">
    <vt:lpwstr>iLovePDF</vt:lpwstr>
  </property>
</Properties>
</file>