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18400" cy="10756900"/>
  <p:notesSz cx="7518400" cy="107569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8165" y="3318891"/>
            <a:ext cx="6325870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16330" y="5995416"/>
            <a:ext cx="5209540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2110" y="2462403"/>
            <a:ext cx="323735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32733" y="2462403"/>
            <a:ext cx="323735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110" y="428244"/>
            <a:ext cx="6697980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2110" y="2462403"/>
            <a:ext cx="6697980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30348" y="9956673"/>
            <a:ext cx="2381504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2110" y="9956673"/>
            <a:ext cx="1711706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58384" y="9956673"/>
            <a:ext cx="1711706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2805" y="8058156"/>
            <a:ext cx="2436543" cy="40702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9129" y="4408661"/>
            <a:ext cx="5846789" cy="279428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879227" y="888743"/>
            <a:ext cx="0" cy="9055735"/>
          </a:xfrm>
          <a:custGeom>
            <a:avLst/>
            <a:gdLst/>
            <a:ahLst/>
            <a:cxnLst/>
            <a:rect l="l" t="t" r="r" b="b"/>
            <a:pathLst>
              <a:path w="0" h="9055735">
                <a:moveTo>
                  <a:pt x="0" y="9055140"/>
                </a:moveTo>
                <a:lnTo>
                  <a:pt x="0" y="0"/>
                </a:lnTo>
              </a:path>
            </a:pathLst>
          </a:custGeom>
          <a:ln w="3175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868561" y="888743"/>
            <a:ext cx="6348730" cy="8909050"/>
            <a:chOff x="868561" y="888743"/>
            <a:chExt cx="6348730" cy="8909050"/>
          </a:xfrm>
        </p:grpSpPr>
        <p:sp>
          <p:nvSpPr>
            <p:cNvPr id="6" name="object 6" descr=""/>
            <p:cNvSpPr/>
            <p:nvPr/>
          </p:nvSpPr>
          <p:spPr>
            <a:xfrm>
              <a:off x="7215154" y="894841"/>
              <a:ext cx="0" cy="8902700"/>
            </a:xfrm>
            <a:custGeom>
              <a:avLst/>
              <a:gdLst/>
              <a:ahLst/>
              <a:cxnLst/>
              <a:rect l="l" t="t" r="r" b="b"/>
              <a:pathLst>
                <a:path w="0" h="8902700">
                  <a:moveTo>
                    <a:pt x="0" y="890269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8282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871609" y="9786864"/>
              <a:ext cx="6339205" cy="0"/>
            </a:xfrm>
            <a:custGeom>
              <a:avLst/>
              <a:gdLst/>
              <a:ahLst/>
              <a:cxnLst/>
              <a:rect l="l" t="t" r="r" b="b"/>
              <a:pathLst>
                <a:path w="6339205" h="0">
                  <a:moveTo>
                    <a:pt x="0" y="0"/>
                  </a:moveTo>
                  <a:lnTo>
                    <a:pt x="6338977" y="0"/>
                  </a:lnTo>
                </a:path>
              </a:pathLst>
            </a:custGeom>
            <a:ln w="3175">
              <a:solidFill>
                <a:srgbClr val="28282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868561" y="890267"/>
              <a:ext cx="6348730" cy="0"/>
            </a:xfrm>
            <a:custGeom>
              <a:avLst/>
              <a:gdLst/>
              <a:ahLst/>
              <a:cxnLst/>
              <a:rect l="l" t="t" r="r" b="b"/>
              <a:pathLst>
                <a:path w="6348730" h="0">
                  <a:moveTo>
                    <a:pt x="0" y="0"/>
                  </a:moveTo>
                  <a:lnTo>
                    <a:pt x="6348120" y="0"/>
                  </a:lnTo>
                </a:path>
              </a:pathLst>
            </a:custGeom>
            <a:ln w="3175">
              <a:solidFill>
                <a:srgbClr val="28282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47378" y="4212009"/>
              <a:ext cx="658278" cy="86892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49070" y="4212009"/>
              <a:ext cx="617135" cy="10518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56558" y="1349122"/>
              <a:ext cx="5321081" cy="132625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2514526" y="1451518"/>
            <a:ext cx="3524885" cy="260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894"/>
              </a:lnSpc>
              <a:spcBef>
                <a:spcPts val="100"/>
              </a:spcBef>
              <a:tabLst>
                <a:tab pos="2740025" algn="l"/>
              </a:tabLst>
            </a:pPr>
            <a:r>
              <a:rPr dirty="0" sz="750" spc="60">
                <a:solidFill>
                  <a:srgbClr val="0E0E0E"/>
                </a:solidFill>
                <a:latin typeface="Times New Roman"/>
                <a:cs typeface="Times New Roman"/>
              </a:rPr>
              <a:t>Avenida</a:t>
            </a:r>
            <a:r>
              <a:rPr dirty="0" sz="750" spc="3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Lydia</a:t>
            </a:r>
            <a:r>
              <a:rPr dirty="0" sz="750" spc="225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750" spc="3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750" spc="70">
                <a:solidFill>
                  <a:srgbClr val="242424"/>
                </a:solidFill>
                <a:latin typeface="Times New Roman"/>
                <a:cs typeface="Times New Roman"/>
              </a:rPr>
              <a:t>Jesus</a:t>
            </a:r>
            <a:r>
              <a:rPr dirty="0" sz="750" spc="2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750" spc="55">
                <a:solidFill>
                  <a:srgbClr val="0E0E0E"/>
                </a:solidFill>
                <a:latin typeface="Times New Roman"/>
                <a:cs typeface="Times New Roman"/>
              </a:rPr>
              <a:t>Mendor+ça.</a:t>
            </a:r>
            <a:r>
              <a:rPr dirty="0" sz="750" spc="2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 spc="65">
                <a:solidFill>
                  <a:srgbClr val="111111"/>
                </a:solidFill>
                <a:latin typeface="Times New Roman"/>
                <a:cs typeface="Times New Roman"/>
              </a:rPr>
              <a:t>3</a:t>
            </a:r>
            <a:r>
              <a:rPr dirty="0" sz="750" spc="65">
                <a:solidFill>
                  <a:srgbClr val="0E0E0E"/>
                </a:solidFill>
                <a:latin typeface="Times New Roman"/>
                <a:cs typeface="Times New Roman"/>
              </a:rPr>
              <a:t>z46</a:t>
            </a:r>
            <a:r>
              <a:rPr dirty="0" sz="750" spc="2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 spc="-315">
                <a:solidFill>
                  <a:srgbClr val="797979"/>
                </a:solidFill>
                <a:latin typeface="Times New Roman"/>
                <a:cs typeface="Times New Roman"/>
              </a:rPr>
              <a:t>—</a:t>
            </a:r>
            <a:r>
              <a:rPr dirty="0" sz="750" spc="150">
                <a:solidFill>
                  <a:srgbClr val="797979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0E0E0E"/>
                </a:solidFill>
                <a:latin typeface="Times New Roman"/>
                <a:cs typeface="Times New Roman"/>
              </a:rPr>
              <a:t>Água</a:t>
            </a:r>
            <a:r>
              <a:rPr dirty="0" sz="750" spc="2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 spc="-5">
                <a:solidFill>
                  <a:srgbClr val="1A1A1A"/>
                </a:solidFill>
                <a:latin typeface="Times New Roman"/>
                <a:cs typeface="Times New Roman"/>
              </a:rPr>
              <a:t>Az</a:t>
            </a:r>
            <a:r>
              <a:rPr dirty="0" sz="750" spc="-70">
                <a:solidFill>
                  <a:srgbClr val="1A1A1A"/>
                </a:solidFill>
                <a:latin typeface="Times New Roman"/>
                <a:cs typeface="Times New Roman"/>
              </a:rPr>
              <a:t>u</a:t>
            </a:r>
            <a:r>
              <a:rPr dirty="0" sz="750" spc="-700">
                <a:solidFill>
                  <a:srgbClr val="444444"/>
                </a:solidFill>
                <a:latin typeface="Times New Roman"/>
                <a:cs typeface="Times New Roman"/>
              </a:rPr>
              <a:t>—</a:t>
            </a:r>
            <a:r>
              <a:rPr dirty="0" sz="750" spc="-50">
                <a:solidFill>
                  <a:srgbClr val="1A1A1A"/>
                </a:solidFill>
                <a:latin typeface="Times New Roman"/>
                <a:cs typeface="Times New Roman"/>
              </a:rPr>
              <a:t>l</a:t>
            </a:r>
            <a:r>
              <a:rPr dirty="0" sz="7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750" spc="85">
                <a:latin typeface="Times New Roman"/>
                <a:cs typeface="Times New Roman"/>
              </a:rPr>
              <a:t>Guarulhos/</a:t>
            </a:r>
            <a:r>
              <a:rPr dirty="0" sz="750" spc="210">
                <a:latin typeface="Times New Roman"/>
                <a:cs typeface="Times New Roman"/>
              </a:rPr>
              <a:t> </a:t>
            </a:r>
            <a:r>
              <a:rPr dirty="0" sz="750" spc="75">
                <a:solidFill>
                  <a:srgbClr val="131313"/>
                </a:solidFill>
                <a:latin typeface="Times New Roman"/>
                <a:cs typeface="Times New Roman"/>
              </a:rPr>
              <a:t>SP.</a:t>
            </a:r>
            <a:endParaRPr sz="750">
              <a:latin typeface="Times New Roman"/>
              <a:cs typeface="Times New Roman"/>
            </a:endParaRPr>
          </a:p>
          <a:p>
            <a:pPr algn="ctr" marR="21590">
              <a:lnSpc>
                <a:spcPts val="955"/>
              </a:lnSpc>
            </a:pPr>
            <a:r>
              <a:rPr dirty="0" sz="800">
                <a:latin typeface="Times New Roman"/>
                <a:cs typeface="Times New Roman"/>
              </a:rPr>
              <a:t>Telefor+e:</a:t>
            </a:r>
            <a:r>
              <a:rPr dirty="0" sz="800" spc="370">
                <a:latin typeface="Times New Roman"/>
                <a:cs typeface="Times New Roman"/>
              </a:rPr>
              <a:t> </a:t>
            </a:r>
            <a:r>
              <a:rPr dirty="0" sz="800" spc="55" b="1">
                <a:latin typeface="Times New Roman"/>
                <a:cs typeface="Times New Roman"/>
              </a:rPr>
              <a:t>3988-</a:t>
            </a:r>
            <a:r>
              <a:rPr dirty="0" sz="800" spc="40" b="1">
                <a:latin typeface="Times New Roman"/>
                <a:cs typeface="Times New Roman"/>
              </a:rPr>
              <a:t>2082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432163" y="1693901"/>
            <a:ext cx="2156460" cy="654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94030">
              <a:lnSpc>
                <a:spcPts val="785"/>
              </a:lnSpc>
              <a:spcBef>
                <a:spcPts val="100"/>
              </a:spcBef>
              <a:tabLst>
                <a:tab pos="958215" algn="l"/>
              </a:tabLst>
            </a:pPr>
            <a:r>
              <a:rPr dirty="0" sz="750">
                <a:solidFill>
                  <a:srgbClr val="424242"/>
                </a:solidFill>
                <a:latin typeface="Times New Roman"/>
                <a:cs typeface="Times New Roman"/>
              </a:rPr>
              <a:t>E-</a:t>
            </a:r>
            <a:r>
              <a:rPr dirty="0" sz="750" spc="-10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750" spc="60">
                <a:solidFill>
                  <a:srgbClr val="131313"/>
                </a:solidFill>
                <a:latin typeface="Times New Roman"/>
                <a:cs typeface="Times New Roman"/>
              </a:rPr>
              <a:t>mail</a:t>
            </a:r>
            <a:r>
              <a:rPr dirty="0" sz="750" spc="-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333333"/>
                </a:solidFill>
                <a:latin typeface="Times New Roman"/>
                <a:cs typeface="Times New Roman"/>
              </a:rPr>
              <a:t>•</a:t>
            </a:r>
            <a:r>
              <a:rPr dirty="0" sz="750" spc="-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solidFill>
                  <a:srgbClr val="262626"/>
                </a:solidFill>
                <a:latin typeface="Times New Roman"/>
                <a:cs typeface="Times New Roman"/>
              </a:rPr>
              <a:t>ama</a:t>
            </a:r>
            <a:r>
              <a:rPr dirty="0" sz="750" spc="3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solidFill>
                  <a:srgbClr val="0E0E0E"/>
                </a:solidFill>
                <a:latin typeface="Times New Roman"/>
                <a:cs typeface="Times New Roman"/>
              </a:rPr>
              <a:t>aed</a:t>
            </a:r>
            <a:r>
              <a:rPr dirty="0" sz="750">
                <a:solidFill>
                  <a:srgbClr val="0E0E0E"/>
                </a:solidFill>
                <a:latin typeface="Times New Roman"/>
                <a:cs typeface="Times New Roman"/>
              </a:rPr>
              <a:t>	ã</a:t>
            </a:r>
            <a:r>
              <a:rPr dirty="0" sz="750" spc="-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 spc="70">
                <a:latin typeface="Times New Roman"/>
                <a:cs typeface="Times New Roman"/>
              </a:rPr>
              <a:t>@gmaiKcom</a:t>
            </a:r>
            <a:endParaRPr sz="750">
              <a:latin typeface="Times New Roman"/>
              <a:cs typeface="Times New Roman"/>
            </a:endParaRPr>
          </a:p>
          <a:p>
            <a:pPr algn="ctr" marR="488315">
              <a:lnSpc>
                <a:spcPts val="1145"/>
              </a:lnSpc>
            </a:pPr>
            <a:r>
              <a:rPr dirty="0" sz="1050" spc="65">
                <a:solidFill>
                  <a:srgbClr val="111111"/>
                </a:solidFill>
                <a:latin typeface="Times New Roman"/>
                <a:cs typeface="Times New Roman"/>
              </a:rPr>
              <a:t>carl.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80" b="1">
                <a:solidFill>
                  <a:srgbClr val="131313"/>
                </a:solidFill>
                <a:latin typeface="Times New Roman"/>
                <a:cs typeface="Times New Roman"/>
              </a:rPr>
              <a:t>ou.sso.asamx&lt;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05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tabLst>
                <a:tab pos="1319530" algn="l"/>
                <a:tab pos="1581785" algn="l"/>
              </a:tabLst>
            </a:pPr>
            <a:r>
              <a:rPr dirty="0" sz="1200" spc="-10">
                <a:latin typeface="Times New Roman"/>
                <a:cs typeface="Times New Roman"/>
              </a:rPr>
              <a:t>Guarulhos,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solidFill>
                  <a:srgbClr val="212121"/>
                </a:solidFill>
                <a:latin typeface="Times New Roman"/>
                <a:cs typeface="Times New Roman"/>
              </a:rPr>
              <a:t>4</a:t>
            </a:r>
            <a:r>
              <a:rPr dirty="0" sz="12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2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00" spc="11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200" spc="-20">
                <a:solidFill>
                  <a:srgbClr val="151515"/>
                </a:solidFill>
                <a:latin typeface="Times New Roman"/>
                <a:cs typeface="Times New Roman"/>
              </a:rPr>
              <a:t>maio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66952" y="2146151"/>
            <a:ext cx="606425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90">
                <a:latin typeface="Times New Roman"/>
                <a:cs typeface="Times New Roman"/>
              </a:rPr>
              <a:t>  </a:t>
            </a:r>
            <a:r>
              <a:rPr dirty="0" sz="1150" spc="-20">
                <a:latin typeface="Times New Roman"/>
                <a:cs typeface="Times New Roman"/>
              </a:rPr>
              <a:t>2026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58079" y="2498294"/>
            <a:ext cx="5961380" cy="1506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655">
              <a:lnSpc>
                <a:spcPct val="100000"/>
              </a:lnSpc>
              <a:spcBef>
                <a:spcPts val="100"/>
              </a:spcBef>
              <a:tabLst>
                <a:tab pos="721360" algn="l"/>
                <a:tab pos="1036955" algn="l"/>
              </a:tabLst>
            </a:pPr>
            <a:r>
              <a:rPr dirty="0" sz="1150">
                <a:latin typeface="Times New Roman"/>
                <a:cs typeface="Times New Roman"/>
              </a:rPr>
              <a:t>Ofício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1F1F1F"/>
                </a:solidFill>
                <a:latin typeface="Times New Roman"/>
                <a:cs typeface="Times New Roman"/>
              </a:rPr>
              <a:t>n°</a:t>
            </a:r>
            <a:r>
              <a:rPr dirty="0" sz="115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212121"/>
                </a:solidFill>
                <a:latin typeface="Times New Roman"/>
                <a:cs typeface="Times New Roman"/>
              </a:rPr>
              <a:t>21</a:t>
            </a:r>
            <a:r>
              <a:rPr dirty="0" sz="11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150" spc="45">
                <a:latin typeface="Times New Roman"/>
                <a:cs typeface="Times New Roman"/>
              </a:rPr>
              <a:t>2026</a:t>
            </a:r>
            <a:endParaRPr sz="11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140"/>
              </a:spcBef>
            </a:pPr>
            <a:r>
              <a:rPr dirty="0" sz="1150" spc="60">
                <a:latin typeface="Times New Roman"/>
                <a:cs typeface="Times New Roman"/>
              </a:rPr>
              <a:t>Senhora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Diretora</a:t>
            </a:r>
            <a:endParaRPr sz="1150">
              <a:latin typeface="Times New Roman"/>
              <a:cs typeface="Times New Roman"/>
            </a:endParaRPr>
          </a:p>
          <a:p>
            <a:pPr algn="just" marL="12700" marR="5080" indent="1071880">
              <a:lnSpc>
                <a:spcPct val="110000"/>
              </a:lnSpc>
              <a:spcBef>
                <a:spcPts val="825"/>
              </a:spcBef>
            </a:pPr>
            <a:r>
              <a:rPr dirty="0" sz="1050" spc="65">
                <a:latin typeface="Times New Roman"/>
                <a:cs typeface="Times New Roman"/>
              </a:rPr>
              <a:t>Vimos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105">
                <a:latin typeface="Times New Roman"/>
                <a:cs typeface="Times New Roman"/>
              </a:rPr>
              <a:t>através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 spc="100">
                <a:latin typeface="Times New Roman"/>
                <a:cs typeface="Times New Roman"/>
              </a:rPr>
              <a:t>deste,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 spc="70">
                <a:latin typeface="Times New Roman"/>
                <a:cs typeface="Times New Roman"/>
              </a:rPr>
              <a:t>solicitar</a:t>
            </a:r>
            <a:r>
              <a:rPr dirty="0" sz="1050" spc="245">
                <a:latin typeface="Times New Roman"/>
                <a:cs typeface="Times New Roman"/>
              </a:rPr>
              <a:t> </a:t>
            </a:r>
            <a:r>
              <a:rPr dirty="0" sz="1050" spc="85">
                <a:solidFill>
                  <a:srgbClr val="242424"/>
                </a:solidFill>
                <a:latin typeface="Times New Roman"/>
                <a:cs typeface="Times New Roman"/>
              </a:rPr>
              <a:t>a</a:t>
            </a:r>
            <a:r>
              <a:rPr dirty="0" sz="1050" spc="1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80">
                <a:latin typeface="Times New Roman"/>
                <a:cs typeface="Times New Roman"/>
              </a:rPr>
              <a:t>Vossa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100">
                <a:latin typeface="Times New Roman"/>
                <a:cs typeface="Times New Roman"/>
              </a:rPr>
              <a:t>Senhoria,</a:t>
            </a:r>
            <a:r>
              <a:rPr dirty="0" sz="1050" spc="215">
                <a:latin typeface="Times New Roman"/>
                <a:cs typeface="Times New Roman"/>
              </a:rPr>
              <a:t> </a:t>
            </a:r>
            <a:r>
              <a:rPr dirty="0" sz="1050" spc="55">
                <a:latin typeface="Times New Roman"/>
                <a:cs typeface="Times New Roman"/>
              </a:rPr>
              <a:t>Homo1ogaçao</a:t>
            </a:r>
            <a:r>
              <a:rPr dirty="0" sz="1050" spc="2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</a:t>
            </a:r>
            <a:r>
              <a:rPr dirty="0" sz="1050" spc="215">
                <a:latin typeface="Times New Roman"/>
                <a:cs typeface="Times New Roman"/>
              </a:rPr>
              <a:t> </a:t>
            </a:r>
            <a:r>
              <a:rPr dirty="0" sz="1050" spc="105">
                <a:latin typeface="Times New Roman"/>
                <a:cs typeface="Times New Roman"/>
              </a:rPr>
              <a:t>Quadro </a:t>
            </a:r>
            <a:r>
              <a:rPr dirty="0" sz="1050" spc="110">
                <a:latin typeface="Times New Roman"/>
                <a:cs typeface="Times New Roman"/>
              </a:rPr>
              <a:t>de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 spc="85">
                <a:solidFill>
                  <a:srgbClr val="111111"/>
                </a:solidFill>
                <a:latin typeface="Times New Roman"/>
                <a:cs typeface="Times New Roman"/>
              </a:rPr>
              <a:t>Recursos</a:t>
            </a:r>
            <a:r>
              <a:rPr dirty="0" sz="1050" spc="2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114">
                <a:latin typeface="Times New Roman"/>
                <a:cs typeface="Times New Roman"/>
              </a:rPr>
              <a:t>Humanos</a:t>
            </a:r>
            <a:r>
              <a:rPr dirty="0" sz="1050" spc="250">
                <a:latin typeface="Times New Roman"/>
                <a:cs typeface="Times New Roman"/>
              </a:rPr>
              <a:t> </a:t>
            </a:r>
            <a:r>
              <a:rPr dirty="0" sz="1050" spc="50">
                <a:solidFill>
                  <a:srgbClr val="0F0F0F"/>
                </a:solidFill>
                <a:latin typeface="Times New Roman"/>
                <a:cs typeface="Times New Roman"/>
              </a:rPr>
              <a:t>(anexo),</a:t>
            </a:r>
            <a:r>
              <a:rPr dirty="0" sz="1050" spc="2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conforme</a:t>
            </a:r>
            <a:r>
              <a:rPr dirty="0" sz="1050" spc="270">
                <a:latin typeface="Times New Roman"/>
                <a:cs typeface="Times New Roman"/>
              </a:rPr>
              <a:t> </a:t>
            </a:r>
            <a:r>
              <a:rPr dirty="0" sz="1050" spc="50">
                <a:latin typeface="Times New Roman"/>
                <a:cs typeface="Times New Roman"/>
              </a:rPr>
              <a:t>a1teraçao(ões)</a:t>
            </a:r>
            <a:r>
              <a:rPr dirty="0" sz="1050" spc="240">
                <a:latin typeface="Times New Roman"/>
                <a:cs typeface="Times New Roman"/>
              </a:rPr>
              <a:t> </a:t>
            </a:r>
            <a:r>
              <a:rPr dirty="0" sz="1050" spc="60">
                <a:latin typeface="Times New Roman"/>
                <a:cs typeface="Times New Roman"/>
              </a:rPr>
              <a:t>na</a:t>
            </a:r>
            <a:r>
              <a:rPr dirty="0" sz="1050" spc="320">
                <a:latin typeface="Times New Roman"/>
                <a:cs typeface="Times New Roman"/>
              </a:rPr>
              <a:t> </a:t>
            </a:r>
            <a:r>
              <a:rPr dirty="0" sz="1050" spc="95">
                <a:latin typeface="Times New Roman"/>
                <a:cs typeface="Times New Roman"/>
              </a:rPr>
              <a:t>tabela</a:t>
            </a:r>
            <a:r>
              <a:rPr dirty="0" sz="1050" spc="175">
                <a:latin typeface="Times New Roman"/>
                <a:cs typeface="Times New Roman"/>
              </a:rPr>
              <a:t> </a:t>
            </a:r>
            <a:r>
              <a:rPr dirty="0" sz="1050" spc="80">
                <a:latin typeface="Times New Roman"/>
                <a:cs typeface="Times New Roman"/>
              </a:rPr>
              <a:t>abaixo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110">
                <a:latin typeface="Times New Roman"/>
                <a:cs typeface="Times New Roman"/>
              </a:rPr>
              <a:t>juntamente</a:t>
            </a:r>
            <a:r>
              <a:rPr dirty="0" sz="1050" spc="254">
                <a:latin typeface="Times New Roman"/>
                <a:cs typeface="Times New Roman"/>
              </a:rPr>
              <a:t> </a:t>
            </a:r>
            <a:r>
              <a:rPr dirty="0" sz="1050" spc="120">
                <a:latin typeface="Times New Roman"/>
                <a:cs typeface="Times New Roman"/>
              </a:rPr>
              <a:t>com </a:t>
            </a:r>
            <a:r>
              <a:rPr dirty="0" sz="1050">
                <a:latin typeface="Times New Roman"/>
                <a:cs typeface="Times New Roman"/>
              </a:rPr>
              <a:t>cópia(s}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do(s)</a:t>
            </a:r>
            <a:r>
              <a:rPr dirty="0" sz="1050" spc="305">
                <a:latin typeface="Times New Roman"/>
                <a:cs typeface="Times New Roman"/>
              </a:rPr>
              <a:t> </a:t>
            </a:r>
            <a:r>
              <a:rPr dirty="0" sz="1050" spc="60">
                <a:latin typeface="Times New Roman"/>
                <a:cs typeface="Times New Roman"/>
              </a:rPr>
              <a:t>certificado(s)</a:t>
            </a:r>
            <a:r>
              <a:rPr dirty="0" sz="1050" spc="210"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de</a:t>
            </a:r>
            <a:r>
              <a:rPr dirty="0" sz="1050" spc="305">
                <a:latin typeface="Times New Roman"/>
                <a:cs typeface="Times New Roman"/>
              </a:rPr>
              <a:t> </a:t>
            </a:r>
            <a:r>
              <a:rPr dirty="0" sz="1050" spc="70">
                <a:latin typeface="Times New Roman"/>
                <a:cs typeface="Times New Roman"/>
              </a:rPr>
              <a:t>habilitaçao(ões)</a:t>
            </a:r>
            <a:r>
              <a:rPr dirty="0" sz="1050" spc="2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do(s)</a:t>
            </a:r>
            <a:r>
              <a:rPr dirty="0" sz="1050" spc="2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novo(s)</a:t>
            </a:r>
            <a:r>
              <a:rPr dirty="0" sz="1050" spc="345">
                <a:latin typeface="Times New Roman"/>
                <a:cs typeface="Times New Roman"/>
              </a:rPr>
              <a:t> </a:t>
            </a:r>
            <a:r>
              <a:rPr dirty="0" sz="1050" spc="70">
                <a:latin typeface="Times New Roman"/>
                <a:cs typeface="Times New Roman"/>
              </a:rPr>
              <a:t>funcionário(s}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75">
                <a:solidFill>
                  <a:srgbClr val="333333"/>
                </a:solidFill>
                <a:latin typeface="Times New Roman"/>
                <a:cs typeface="Times New Roman"/>
              </a:rPr>
              <a:t>e</a:t>
            </a:r>
            <a:r>
              <a:rPr dirty="0" sz="1050" spc="2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 spc="85">
                <a:latin typeface="Times New Roman"/>
                <a:cs typeface="Times New Roman"/>
              </a:rPr>
              <a:t>posteriormente</a:t>
            </a:r>
            <a:r>
              <a:rPr dirty="0" sz="1050" spc="50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o</a:t>
            </a:r>
            <a:r>
              <a:rPr dirty="0" sz="1050" spc="2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125">
                <a:latin typeface="Times New Roman"/>
                <a:cs typeface="Times New Roman"/>
              </a:rPr>
              <a:t>encaminhamento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 spc="120">
                <a:solidFill>
                  <a:srgbClr val="0F0F0F"/>
                </a:solidFill>
                <a:latin typeface="Times New Roman"/>
                <a:cs typeface="Times New Roman"/>
              </a:rPr>
              <a:t>ao</a:t>
            </a:r>
            <a:r>
              <a:rPr dirty="0" sz="1050" spc="1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105">
                <a:latin typeface="Times New Roman"/>
                <a:cs typeface="Times New Roman"/>
              </a:rPr>
              <a:t>Departamento</a:t>
            </a:r>
            <a:r>
              <a:rPr dirty="0" sz="1050" spc="260">
                <a:latin typeface="Times New Roman"/>
                <a:cs typeface="Times New Roman"/>
              </a:rPr>
              <a:t> </a:t>
            </a:r>
            <a:r>
              <a:rPr dirty="0" sz="1050" spc="105">
                <a:latin typeface="Times New Roman"/>
                <a:cs typeface="Times New Roman"/>
              </a:rPr>
              <a:t>de</a:t>
            </a:r>
            <a:r>
              <a:rPr dirty="0" sz="1050" spc="254">
                <a:latin typeface="Times New Roman"/>
                <a:cs typeface="Times New Roman"/>
              </a:rPr>
              <a:t> </a:t>
            </a:r>
            <a:r>
              <a:rPr dirty="0" sz="1050" spc="90">
                <a:latin typeface="Times New Roman"/>
                <a:cs typeface="Times New Roman"/>
              </a:rPr>
              <a:t>Prestaçao</a:t>
            </a:r>
            <a:r>
              <a:rPr dirty="0" sz="1050" spc="229">
                <a:latin typeface="Times New Roman"/>
                <a:cs typeface="Times New Roman"/>
              </a:rPr>
              <a:t> </a:t>
            </a:r>
            <a:r>
              <a:rPr dirty="0" sz="1050" spc="10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050" spc="2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95">
                <a:latin typeface="Times New Roman"/>
                <a:cs typeface="Times New Roman"/>
              </a:rPr>
              <a:t>Contas,</a:t>
            </a:r>
            <a:r>
              <a:rPr dirty="0" sz="1050" spc="275">
                <a:latin typeface="Times New Roman"/>
                <a:cs typeface="Times New Roman"/>
              </a:rPr>
              <a:t> </a:t>
            </a:r>
            <a:r>
              <a:rPr dirty="0" sz="1050" spc="114">
                <a:solidFill>
                  <a:srgbClr val="161616"/>
                </a:solidFill>
                <a:latin typeface="Times New Roman"/>
                <a:cs typeface="Times New Roman"/>
              </a:rPr>
              <a:t>para</a:t>
            </a:r>
            <a:r>
              <a:rPr dirty="0" sz="1050" spc="1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fins</a:t>
            </a:r>
            <a:r>
              <a:rPr dirty="0" sz="1050" spc="195">
                <a:latin typeface="Times New Roman"/>
                <a:cs typeface="Times New Roman"/>
              </a:rPr>
              <a:t> </a:t>
            </a:r>
            <a:r>
              <a:rPr dirty="0" sz="1050" spc="100">
                <a:latin typeface="Times New Roman"/>
                <a:cs typeface="Times New Roman"/>
              </a:rPr>
              <a:t>de</a:t>
            </a:r>
            <a:r>
              <a:rPr dirty="0" sz="1050" spc="240">
                <a:latin typeface="Times New Roman"/>
                <a:cs typeface="Times New Roman"/>
              </a:rPr>
              <a:t> </a:t>
            </a:r>
            <a:r>
              <a:rPr dirty="0" sz="1050" spc="55">
                <a:latin typeface="Times New Roman"/>
                <a:cs typeface="Times New Roman"/>
              </a:rPr>
              <a:t>regu1arizaçao </a:t>
            </a:r>
            <a:r>
              <a:rPr dirty="0" sz="1050" spc="90">
                <a:latin typeface="Times New Roman"/>
                <a:cs typeface="Times New Roman"/>
              </a:rPr>
              <a:t>junto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 spc="105">
                <a:latin typeface="Times New Roman"/>
                <a:cs typeface="Times New Roman"/>
              </a:rPr>
              <a:t>ao</a:t>
            </a:r>
            <a:r>
              <a:rPr dirty="0" sz="1050" spc="90">
                <a:latin typeface="Times New Roman"/>
                <a:cs typeface="Times New Roman"/>
              </a:rPr>
              <a:t> processo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 spc="100">
                <a:latin typeface="Times New Roman"/>
                <a:cs typeface="Times New Roman"/>
              </a:rPr>
              <a:t>de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 spc="90">
                <a:latin typeface="Times New Roman"/>
                <a:cs typeface="Times New Roman"/>
              </a:rPr>
              <a:t>Prestaçao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 spc="10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050" spc="9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100">
                <a:latin typeface="Times New Roman"/>
                <a:cs typeface="Times New Roman"/>
              </a:rPr>
              <a:t>Contas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 spc="110">
                <a:solidFill>
                  <a:srgbClr val="0E0E0E"/>
                </a:solidFill>
                <a:latin typeface="Times New Roman"/>
                <a:cs typeface="Times New Roman"/>
              </a:rPr>
              <a:t>do</a:t>
            </a:r>
            <a:r>
              <a:rPr dirty="0" sz="10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60">
                <a:latin typeface="Times New Roman"/>
                <a:cs typeface="Times New Roman"/>
              </a:rPr>
              <a:t>exercicio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 spc="70">
                <a:latin typeface="Times New Roman"/>
                <a:cs typeface="Times New Roman"/>
              </a:rPr>
              <a:t>de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114">
                <a:latin typeface="Times New Roman"/>
                <a:cs typeface="Times New Roman"/>
              </a:rPr>
              <a:t>202ô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 spc="70">
                <a:latin typeface="Times New Roman"/>
                <a:cs typeface="Times New Roman"/>
              </a:rPr>
              <a:t>(lº</a:t>
            </a:r>
            <a:r>
              <a:rPr dirty="0" sz="1050" spc="280"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semestre).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93927" y="4156370"/>
            <a:ext cx="105473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8305" algn="l"/>
              </a:tabLst>
            </a:pPr>
            <a:r>
              <a:rPr dirty="0" sz="950" spc="85">
                <a:solidFill>
                  <a:srgbClr val="080808"/>
                </a:solidFill>
                <a:latin typeface="Arial Black"/>
                <a:cs typeface="Arial Black"/>
              </a:rPr>
              <a:t>@</a:t>
            </a:r>
            <a:r>
              <a:rPr dirty="0" sz="950">
                <a:solidFill>
                  <a:srgbClr val="080808"/>
                </a:solidFill>
                <a:latin typeface="Arial Black"/>
                <a:cs typeface="Arial Black"/>
              </a:rPr>
              <a:t>	</a:t>
            </a:r>
            <a:r>
              <a:rPr dirty="0" sz="950" spc="-85">
                <a:latin typeface="Arial Black"/>
                <a:cs typeface="Arial Black"/>
              </a:rPr>
              <a:t>Contratada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454560" y="4156370"/>
            <a:ext cx="43560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latin typeface="Times New Roman"/>
                <a:cs typeface="Times New Roman"/>
              </a:rPr>
              <a:t>E'unç8o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297786" y="7601084"/>
            <a:ext cx="146177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Times New Roman"/>
                <a:cs typeface="Times New Roman"/>
              </a:rPr>
              <a:t>Sem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mais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para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o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momento.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52327" y="8872462"/>
            <a:ext cx="2461895" cy="730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05">
              <a:lnSpc>
                <a:spcPct val="100000"/>
              </a:lnSpc>
              <a:spcBef>
                <a:spcPts val="100"/>
              </a:spcBef>
            </a:pPr>
            <a:r>
              <a:rPr dirty="0" sz="1050" spc="-90">
                <a:solidFill>
                  <a:srgbClr val="131313"/>
                </a:solidFill>
                <a:latin typeface="Times New Roman"/>
                <a:cs typeface="Times New Roman"/>
              </a:rPr>
              <a:t>IlmO.</a:t>
            </a:r>
            <a:r>
              <a:rPr dirty="0" sz="1050" spc="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SF.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5080" indent="8255">
              <a:lnSpc>
                <a:spcPct val="114300"/>
              </a:lnSpc>
            </a:pPr>
            <a:r>
              <a:rPr dirty="0" sz="1050" spc="-10" i="1">
                <a:solidFill>
                  <a:srgbClr val="0F0F0F"/>
                </a:solidFill>
                <a:latin typeface="Times New Roman"/>
                <a:cs typeface="Times New Roman"/>
              </a:rPr>
              <a:t>Departamento</a:t>
            </a:r>
            <a:r>
              <a:rPr dirty="0" sz="1050" spc="125" i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i="1">
                <a:solidFill>
                  <a:srgbClr val="111111"/>
                </a:solidFill>
                <a:latin typeface="Times New Roman"/>
                <a:cs typeface="Times New Roman"/>
              </a:rPr>
              <a:t>Je</a:t>
            </a:r>
            <a:r>
              <a:rPr dirty="0" sz="1050" spc="40" i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i="1">
                <a:latin typeface="Times New Roman"/>
                <a:cs typeface="Times New Roman"/>
              </a:rPr>
              <a:t>Planejamento</a:t>
            </a:r>
            <a:r>
              <a:rPr dirty="0" sz="1050" spc="50" i="1">
                <a:latin typeface="Times New Roman"/>
                <a:cs typeface="Times New Roman"/>
              </a:rPr>
              <a:t> </a:t>
            </a:r>
            <a:r>
              <a:rPr dirty="0" sz="1050" i="1">
                <a:latin typeface="Times New Roman"/>
                <a:cs typeface="Times New Roman"/>
              </a:rPr>
              <a:t>da</a:t>
            </a:r>
            <a:r>
              <a:rPr dirty="0" sz="1050" spc="-10" i="1">
                <a:latin typeface="Times New Roman"/>
                <a:cs typeface="Times New Roman"/>
              </a:rPr>
              <a:t> </a:t>
            </a:r>
            <a:r>
              <a:rPr dirty="0" sz="1050" spc="-45" i="1">
                <a:latin typeface="Times New Roman"/>
                <a:cs typeface="Times New Roman"/>
              </a:rPr>
              <a:t>EducaçJio </a:t>
            </a:r>
            <a:r>
              <a:rPr dirty="0" sz="1050" spc="-10" i="1">
                <a:solidFill>
                  <a:srgbClr val="111111"/>
                </a:solidFill>
                <a:latin typeface="Times New Roman"/>
                <a:cs typeface="Times New Roman"/>
              </a:rPr>
              <a:t>Gestor</a:t>
            </a:r>
            <a:r>
              <a:rPr dirty="0" sz="1050" spc="40" i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i="1">
                <a:solidFill>
                  <a:srgbClr val="131313"/>
                </a:solidFill>
                <a:latin typeface="Times New Roman"/>
                <a:cs typeface="Times New Roman"/>
              </a:rPr>
              <a:t>dos</a:t>
            </a:r>
            <a:r>
              <a:rPr dirty="0" sz="1050" spc="30" i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65" i="1">
                <a:latin typeface="Times New Roman"/>
                <a:cs typeface="Times New Roman"/>
              </a:rPr>
              <a:t>Termo.e</a:t>
            </a:r>
            <a:r>
              <a:rPr dirty="0" sz="1050" spc="55" i="1">
                <a:latin typeface="Times New Roman"/>
                <a:cs typeface="Times New Roman"/>
              </a:rPr>
              <a:t> </a:t>
            </a:r>
            <a:r>
              <a:rPr dirty="0" sz="1050" i="1">
                <a:latin typeface="Times New Roman"/>
                <a:cs typeface="Times New Roman"/>
              </a:rPr>
              <a:t>de</a:t>
            </a:r>
            <a:r>
              <a:rPr dirty="0" sz="1050" spc="-35" i="1">
                <a:latin typeface="Times New Roman"/>
                <a:cs typeface="Times New Roman"/>
              </a:rPr>
              <a:t> </a:t>
            </a:r>
            <a:r>
              <a:rPr dirty="0" sz="1050" spc="-30" i="1">
                <a:latin typeface="Times New Roman"/>
                <a:cs typeface="Times New Roman"/>
              </a:rPr>
              <a:t>Colahoi-</a:t>
            </a:r>
            <a:r>
              <a:rPr dirty="0" sz="1050" spc="-20" i="1">
                <a:latin typeface="Times New Roman"/>
                <a:cs typeface="Times New Roman"/>
              </a:rPr>
              <a:t>açào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651254" y="4143667"/>
            <a:ext cx="314960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74010" algn="l"/>
              </a:tabLst>
            </a:pPr>
            <a:r>
              <a:rPr dirty="0" sz="1050" spc="-20">
                <a:latin typeface="Courier New"/>
                <a:cs typeface="Courier New"/>
              </a:rPr>
              <a:t>R.G.</a:t>
            </a:r>
            <a:r>
              <a:rPr dirty="0" sz="1050">
                <a:latin typeface="Courier New"/>
                <a:cs typeface="Courier New"/>
              </a:rPr>
              <a:t>	</a:t>
            </a:r>
            <a:r>
              <a:rPr dirty="0" sz="1050" spc="-95">
                <a:latin typeface="Courier New"/>
                <a:cs typeface="Courier New"/>
              </a:rPr>
              <a:t>R.G.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060485" y="8474584"/>
            <a:ext cx="131889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6370" marR="5080" indent="-154305">
              <a:lnSpc>
                <a:spcPct val="111500"/>
              </a:lnSpc>
              <a:spcBef>
                <a:spcPts val="100"/>
              </a:spcBef>
            </a:pPr>
            <a:r>
              <a:rPr dirty="0" sz="1050">
                <a:latin typeface="Times New Roman"/>
                <a:cs typeface="Times New Roman"/>
              </a:rPr>
              <a:t>Antonio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Gomes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da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Silva </a:t>
            </a:r>
            <a:r>
              <a:rPr dirty="0" sz="1050">
                <a:latin typeface="Times New Roman"/>
                <a:cs typeface="Times New Roman"/>
              </a:rPr>
              <a:t>RG.: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l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30">
                <a:solidFill>
                  <a:srgbClr val="181818"/>
                </a:solidFill>
                <a:latin typeface="Times New Roman"/>
                <a:cs typeface="Times New Roman"/>
              </a:rPr>
              <a:t>l</a:t>
            </a:r>
            <a:r>
              <a:rPr dirty="0" sz="10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.089.712-</a:t>
            </a:r>
            <a:r>
              <a:rPr dirty="0" sz="1050" spc="-5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17892" cy="107563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2026-05-18T13:18:11Z</dcterms:created>
  <dcterms:modified xsi:type="dcterms:W3CDTF">2026-05-18T13:18:11Z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2026-05-18T00:00:00Z</vt:filetime>
  </property>
  <property fmtid="{D5CDD505-2E9C-101B-9397-08002B2CF9AE}" pid="5" name="Producer">
    <vt:lpwstr>Microsoft® Word 2019</vt:lpwstr>
  </property>
</Properties>
</file>