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Protocolo</a:t>
            </a:r>
            <a:r>
              <a:rPr dirty="0" spc="10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/>
              <a:t>Processo</a:t>
            </a:r>
            <a:r>
              <a:rPr dirty="0" spc="15"/>
              <a:t> </a:t>
            </a:r>
            <a:r>
              <a:rPr dirty="0"/>
              <a:t>Autuado</a:t>
            </a:r>
            <a:r>
              <a:rPr dirty="0" spc="10"/>
              <a:t> </a:t>
            </a:r>
            <a:r>
              <a:rPr dirty="0" spc="-10"/>
              <a:t>1976390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SEI</a:t>
            </a:r>
            <a:r>
              <a:rPr dirty="0" spc="25"/>
              <a:t> </a:t>
            </a:r>
            <a:r>
              <a:rPr dirty="0"/>
              <a:t>1101.2025/0023451-6</a:t>
            </a:r>
            <a:r>
              <a:rPr dirty="0" spc="30"/>
              <a:t> </a:t>
            </a:r>
            <a:r>
              <a:rPr dirty="0"/>
              <a:t>/</a:t>
            </a:r>
            <a:r>
              <a:rPr dirty="0" spc="30"/>
              <a:t> </a:t>
            </a:r>
            <a:r>
              <a:rPr dirty="0"/>
              <a:t>pg.</a:t>
            </a:r>
            <a:r>
              <a:rPr dirty="0" spc="25"/>
              <a:t> </a:t>
            </a: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Protocolo</a:t>
            </a:r>
            <a:r>
              <a:rPr dirty="0" spc="10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/>
              <a:t>Processo</a:t>
            </a:r>
            <a:r>
              <a:rPr dirty="0" spc="15"/>
              <a:t> </a:t>
            </a:r>
            <a:r>
              <a:rPr dirty="0"/>
              <a:t>Autuado</a:t>
            </a:r>
            <a:r>
              <a:rPr dirty="0" spc="10"/>
              <a:t> </a:t>
            </a:r>
            <a:r>
              <a:rPr dirty="0" spc="-10"/>
              <a:t>1976390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SEI</a:t>
            </a:r>
            <a:r>
              <a:rPr dirty="0" spc="25"/>
              <a:t> </a:t>
            </a:r>
            <a:r>
              <a:rPr dirty="0"/>
              <a:t>1101.2025/0023451-6</a:t>
            </a:r>
            <a:r>
              <a:rPr dirty="0" spc="30"/>
              <a:t> </a:t>
            </a:r>
            <a:r>
              <a:rPr dirty="0"/>
              <a:t>/</a:t>
            </a:r>
            <a:r>
              <a:rPr dirty="0" spc="30"/>
              <a:t> </a:t>
            </a:r>
            <a:r>
              <a:rPr dirty="0"/>
              <a:t>pg.</a:t>
            </a:r>
            <a:r>
              <a:rPr dirty="0" spc="25"/>
              <a:t> </a:t>
            </a: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Protocolo</a:t>
            </a:r>
            <a:r>
              <a:rPr dirty="0" spc="10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/>
              <a:t>Processo</a:t>
            </a:r>
            <a:r>
              <a:rPr dirty="0" spc="15"/>
              <a:t> </a:t>
            </a:r>
            <a:r>
              <a:rPr dirty="0"/>
              <a:t>Autuado</a:t>
            </a:r>
            <a:r>
              <a:rPr dirty="0" spc="10"/>
              <a:t> </a:t>
            </a:r>
            <a:r>
              <a:rPr dirty="0" spc="-10"/>
              <a:t>1976390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SEI</a:t>
            </a:r>
            <a:r>
              <a:rPr dirty="0" spc="25"/>
              <a:t> </a:t>
            </a:r>
            <a:r>
              <a:rPr dirty="0"/>
              <a:t>1101.2025/0023451-6</a:t>
            </a:r>
            <a:r>
              <a:rPr dirty="0" spc="30"/>
              <a:t> </a:t>
            </a:r>
            <a:r>
              <a:rPr dirty="0"/>
              <a:t>/</a:t>
            </a:r>
            <a:r>
              <a:rPr dirty="0" spc="30"/>
              <a:t> </a:t>
            </a:r>
            <a:r>
              <a:rPr dirty="0"/>
              <a:t>pg.</a:t>
            </a:r>
            <a:r>
              <a:rPr dirty="0" spc="25"/>
              <a:t> </a:t>
            </a:r>
            <a:r>
              <a:rPr dirty="0" spc="-50"/>
              <a:t>1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Protocolo</a:t>
            </a:r>
            <a:r>
              <a:rPr dirty="0" spc="10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/>
              <a:t>Processo</a:t>
            </a:r>
            <a:r>
              <a:rPr dirty="0" spc="15"/>
              <a:t> </a:t>
            </a:r>
            <a:r>
              <a:rPr dirty="0"/>
              <a:t>Autuado</a:t>
            </a:r>
            <a:r>
              <a:rPr dirty="0" spc="10"/>
              <a:t> </a:t>
            </a:r>
            <a:r>
              <a:rPr dirty="0" spc="-10"/>
              <a:t>1976390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SEI</a:t>
            </a:r>
            <a:r>
              <a:rPr dirty="0" spc="25"/>
              <a:t> </a:t>
            </a:r>
            <a:r>
              <a:rPr dirty="0"/>
              <a:t>1101.2025/0023451-6</a:t>
            </a:r>
            <a:r>
              <a:rPr dirty="0" spc="30"/>
              <a:t> </a:t>
            </a:r>
            <a:r>
              <a:rPr dirty="0"/>
              <a:t>/</a:t>
            </a:r>
            <a:r>
              <a:rPr dirty="0" spc="30"/>
              <a:t> </a:t>
            </a:r>
            <a:r>
              <a:rPr dirty="0"/>
              <a:t>pg.</a:t>
            </a:r>
            <a:r>
              <a:rPr dirty="0" spc="25"/>
              <a:t> </a:t>
            </a: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Protocolo</a:t>
            </a:r>
            <a:r>
              <a:rPr dirty="0" spc="10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/>
              <a:t>Processo</a:t>
            </a:r>
            <a:r>
              <a:rPr dirty="0" spc="15"/>
              <a:t> </a:t>
            </a:r>
            <a:r>
              <a:rPr dirty="0"/>
              <a:t>Autuado</a:t>
            </a:r>
            <a:r>
              <a:rPr dirty="0" spc="10"/>
              <a:t> </a:t>
            </a:r>
            <a:r>
              <a:rPr dirty="0" spc="-10"/>
              <a:t>1976390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SEI</a:t>
            </a:r>
            <a:r>
              <a:rPr dirty="0" spc="25"/>
              <a:t> </a:t>
            </a:r>
            <a:r>
              <a:rPr dirty="0"/>
              <a:t>1101.2025/0023451-6</a:t>
            </a:r>
            <a:r>
              <a:rPr dirty="0" spc="30"/>
              <a:t> </a:t>
            </a:r>
            <a:r>
              <a:rPr dirty="0"/>
              <a:t>/</a:t>
            </a:r>
            <a:r>
              <a:rPr dirty="0" spc="30"/>
              <a:t> </a:t>
            </a:r>
            <a:r>
              <a:rPr dirty="0"/>
              <a:t>pg.</a:t>
            </a:r>
            <a:r>
              <a:rPr dirty="0" spc="25"/>
              <a:t> </a:t>
            </a:r>
            <a:r>
              <a:rPr dirty="0" spc="-5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27812" y="3769040"/>
            <a:ext cx="6097905" cy="23495"/>
          </a:xfrm>
          <a:custGeom>
            <a:avLst/>
            <a:gdLst/>
            <a:ahLst/>
            <a:cxnLst/>
            <a:rect l="l" t="t" r="r" b="b"/>
            <a:pathLst>
              <a:path w="6097905" h="23495">
                <a:moveTo>
                  <a:pt x="6074834" y="22866"/>
                </a:moveTo>
                <a:lnTo>
                  <a:pt x="0" y="22866"/>
                </a:lnTo>
                <a:lnTo>
                  <a:pt x="0" y="0"/>
                </a:lnTo>
                <a:lnTo>
                  <a:pt x="6097701" y="0"/>
                </a:lnTo>
                <a:lnTo>
                  <a:pt x="6074834" y="22866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27812" y="5331576"/>
            <a:ext cx="6097905" cy="23495"/>
          </a:xfrm>
          <a:custGeom>
            <a:avLst/>
            <a:gdLst/>
            <a:ahLst/>
            <a:cxnLst/>
            <a:rect l="l" t="t" r="r" b="b"/>
            <a:pathLst>
              <a:path w="6097905" h="23495">
                <a:moveTo>
                  <a:pt x="6097701" y="22866"/>
                </a:moveTo>
                <a:lnTo>
                  <a:pt x="0" y="22866"/>
                </a:lnTo>
                <a:lnTo>
                  <a:pt x="22866" y="0"/>
                </a:lnTo>
                <a:lnTo>
                  <a:pt x="6097701" y="0"/>
                </a:lnTo>
                <a:lnTo>
                  <a:pt x="6097701" y="22866"/>
                </a:lnTo>
                <a:close/>
              </a:path>
            </a:pathLst>
          </a:custGeom>
          <a:solidFill>
            <a:srgbClr val="2B2B2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27812" y="3769040"/>
            <a:ext cx="23495" cy="1585595"/>
          </a:xfrm>
          <a:custGeom>
            <a:avLst/>
            <a:gdLst/>
            <a:ahLst/>
            <a:cxnLst/>
            <a:rect l="l" t="t" r="r" b="b"/>
            <a:pathLst>
              <a:path w="23495" h="1585595">
                <a:moveTo>
                  <a:pt x="0" y="1585402"/>
                </a:moveTo>
                <a:lnTo>
                  <a:pt x="0" y="0"/>
                </a:lnTo>
                <a:lnTo>
                  <a:pt x="22866" y="0"/>
                </a:lnTo>
                <a:lnTo>
                  <a:pt x="22866" y="1562535"/>
                </a:lnTo>
                <a:lnTo>
                  <a:pt x="0" y="1585402"/>
                </a:lnTo>
                <a:close/>
              </a:path>
            </a:pathLst>
          </a:custGeom>
          <a:solidFill>
            <a:srgbClr val="7F7F7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802646" y="3769040"/>
            <a:ext cx="23495" cy="1585595"/>
          </a:xfrm>
          <a:custGeom>
            <a:avLst/>
            <a:gdLst/>
            <a:ahLst/>
            <a:cxnLst/>
            <a:rect l="l" t="t" r="r" b="b"/>
            <a:pathLst>
              <a:path w="23495" h="1585595">
                <a:moveTo>
                  <a:pt x="22866" y="1585402"/>
                </a:moveTo>
                <a:lnTo>
                  <a:pt x="0" y="1585402"/>
                </a:lnTo>
                <a:lnTo>
                  <a:pt x="0" y="22866"/>
                </a:lnTo>
                <a:lnTo>
                  <a:pt x="22866" y="0"/>
                </a:lnTo>
                <a:lnTo>
                  <a:pt x="22866" y="1585402"/>
                </a:lnTo>
                <a:close/>
              </a:path>
            </a:pathLst>
          </a:custGeom>
          <a:solidFill>
            <a:srgbClr val="2B2B2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513332" y="10438730"/>
            <a:ext cx="2341879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Protocolo</a:t>
            </a:r>
            <a:r>
              <a:rPr dirty="0" spc="10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/>
              <a:t>Processo</a:t>
            </a:r>
            <a:r>
              <a:rPr dirty="0" spc="15"/>
              <a:t> </a:t>
            </a:r>
            <a:r>
              <a:rPr dirty="0"/>
              <a:t>Autuado</a:t>
            </a:r>
            <a:r>
              <a:rPr dirty="0" spc="10"/>
              <a:t> </a:t>
            </a:r>
            <a:r>
              <a:rPr dirty="0" spc="-10"/>
              <a:t>1976390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146783" y="10438730"/>
            <a:ext cx="1896745" cy="16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BEBEBE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SEI</a:t>
            </a:r>
            <a:r>
              <a:rPr dirty="0" spc="25"/>
              <a:t> </a:t>
            </a:r>
            <a:r>
              <a:rPr dirty="0"/>
              <a:t>1101.2025/0023451-6</a:t>
            </a:r>
            <a:r>
              <a:rPr dirty="0" spc="30"/>
              <a:t> </a:t>
            </a:r>
            <a:r>
              <a:rPr dirty="0"/>
              <a:t>/</a:t>
            </a:r>
            <a:r>
              <a:rPr dirty="0" spc="30"/>
              <a:t> </a:t>
            </a:r>
            <a:r>
              <a:rPr dirty="0"/>
              <a:t>pg.</a:t>
            </a:r>
            <a:r>
              <a:rPr dirty="0" spc="25"/>
              <a:t> </a:t>
            </a: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hyperlink" Target="http://www.guarulhos.sp.gov.br/consulta-de-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796411" y="3837639"/>
          <a:ext cx="6036945" cy="281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7035"/>
                <a:gridCol w="53339"/>
                <a:gridCol w="4222750"/>
              </a:tblGrid>
              <a:tr h="281940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Data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Autuação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7F7F7F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F7F7F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07/05/2025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7F7F7F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7F7F7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796411" y="4173013"/>
          <a:ext cx="6036945" cy="281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7035"/>
                <a:gridCol w="53339"/>
                <a:gridCol w="4222750"/>
              </a:tblGrid>
              <a:tr h="281940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Tipo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Processo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7F7F7F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F7F7F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ALVARÁ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SANITÁRIO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CNAE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8511-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2/00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7F7F7F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7F7F7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796411" y="4508386"/>
          <a:ext cx="6036945" cy="281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7035"/>
                <a:gridCol w="53339"/>
                <a:gridCol w="4222750"/>
              </a:tblGrid>
              <a:tr h="281940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Especificação: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7F7F7F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F7F7F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RUA</a:t>
                      </a:r>
                      <a:r>
                        <a:rPr dirty="0" sz="10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LYDIA</a:t>
                      </a:r>
                      <a:r>
                        <a:rPr dirty="0" sz="10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JESUS</a:t>
                      </a:r>
                      <a:r>
                        <a:rPr dirty="0" sz="10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MENDONCA</a:t>
                      </a:r>
                      <a:r>
                        <a:rPr dirty="0" sz="10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1146</a:t>
                      </a:r>
                      <a:r>
                        <a:rPr dirty="0" sz="10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AGUA</a:t>
                      </a:r>
                      <a:r>
                        <a:rPr dirty="0" sz="10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20">
                          <a:latin typeface="Arial MT"/>
                          <a:cs typeface="Arial MT"/>
                        </a:rPr>
                        <a:t>AZUL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3810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7F7F7F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7F7F7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796411" y="4843760"/>
          <a:ext cx="6036945" cy="434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7035"/>
                <a:gridCol w="53339"/>
                <a:gridCol w="4222750"/>
              </a:tblGrid>
              <a:tr h="434340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Interessado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9525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7F7F7F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7F7F7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F7F7F"/>
                      </a:solidFill>
                      <a:prstDash val="solid"/>
                    </a:lnL>
                    <a:lnR w="9525">
                      <a:solidFill>
                        <a:srgbClr val="2B2B2B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7630" marR="127000">
                        <a:lnSpc>
                          <a:spcPct val="104800"/>
                        </a:lnSpc>
                        <a:spcBef>
                          <a:spcPts val="180"/>
                        </a:spcBef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10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0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MORADORES</a:t>
                      </a:r>
                      <a:r>
                        <a:rPr dirty="0" sz="10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10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">
                          <a:latin typeface="Arial MT"/>
                          <a:cs typeface="Arial MT"/>
                        </a:rPr>
                        <a:t>DESENVOLVIMENTO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0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AGUA</a:t>
                      </a:r>
                      <a:r>
                        <a:rPr dirty="0" sz="10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AZUL</a:t>
                      </a:r>
                      <a:r>
                        <a:rPr dirty="0" sz="10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08.953.367/0001-</a:t>
                      </a:r>
                      <a:r>
                        <a:rPr dirty="0" sz="1050" spc="-25">
                          <a:latin typeface="Arial MT"/>
                          <a:cs typeface="Arial MT"/>
                        </a:rPr>
                        <a:t>31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L w="9525">
                      <a:solidFill>
                        <a:srgbClr val="2B2B2B"/>
                      </a:solidFill>
                      <a:prstDash val="solid"/>
                    </a:lnL>
                    <a:lnR w="9525">
                      <a:solidFill>
                        <a:srgbClr val="7F7F7F"/>
                      </a:solidFill>
                      <a:prstDash val="solid"/>
                    </a:lnR>
                    <a:lnT w="9525">
                      <a:solidFill>
                        <a:srgbClr val="2B2B2B"/>
                      </a:solidFill>
                      <a:prstDash val="solid"/>
                    </a:lnT>
                    <a:lnB w="9525">
                      <a:solidFill>
                        <a:srgbClr val="7F7F7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/>
          <p:nvPr/>
        </p:nvSpPr>
        <p:spPr>
          <a:xfrm>
            <a:off x="453415" y="6619722"/>
            <a:ext cx="6646545" cy="22860"/>
          </a:xfrm>
          <a:custGeom>
            <a:avLst/>
            <a:gdLst/>
            <a:ahLst/>
            <a:cxnLst/>
            <a:rect l="l" t="t" r="r" b="b"/>
            <a:pathLst>
              <a:path w="6646545" h="22859">
                <a:moveTo>
                  <a:pt x="6646481" y="15240"/>
                </a:moveTo>
                <a:lnTo>
                  <a:pt x="0" y="15240"/>
                </a:lnTo>
                <a:lnTo>
                  <a:pt x="0" y="22860"/>
                </a:lnTo>
                <a:lnTo>
                  <a:pt x="6646481" y="22860"/>
                </a:lnTo>
                <a:lnTo>
                  <a:pt x="6646481" y="15240"/>
                </a:lnTo>
                <a:close/>
              </a:path>
              <a:path w="6646545" h="22859">
                <a:moveTo>
                  <a:pt x="6646481" y="0"/>
                </a:moveTo>
                <a:lnTo>
                  <a:pt x="0" y="0"/>
                </a:lnTo>
                <a:lnTo>
                  <a:pt x="0" y="7620"/>
                </a:lnTo>
                <a:lnTo>
                  <a:pt x="6646481" y="7620"/>
                </a:lnTo>
                <a:lnTo>
                  <a:pt x="6646481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44026" y="361950"/>
            <a:ext cx="1272895" cy="112807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772278" y="1428542"/>
            <a:ext cx="6020435" cy="1484630"/>
          </a:xfrm>
          <a:prstGeom prst="rect">
            <a:avLst/>
          </a:prstGeom>
        </p:spPr>
        <p:txBody>
          <a:bodyPr wrap="square" lIns="0" tIns="103505" rIns="0" bIns="0" rtlCol="0" vert="horz">
            <a:spAutoFit/>
          </a:bodyPr>
          <a:lstStyle/>
          <a:p>
            <a:pPr algn="ctr" marR="41910">
              <a:lnSpc>
                <a:spcPct val="100000"/>
              </a:lnSpc>
              <a:spcBef>
                <a:spcPts val="815"/>
              </a:spcBef>
            </a:pPr>
            <a:r>
              <a:rPr dirty="0" sz="1350" b="1">
                <a:latin typeface="Arial"/>
                <a:cs typeface="Arial"/>
              </a:rPr>
              <a:t>CIDADE</a:t>
            </a:r>
            <a:r>
              <a:rPr dirty="0" sz="1350" spc="6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DE</a:t>
            </a:r>
            <a:r>
              <a:rPr dirty="0" sz="1350" spc="6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GUARULHOS</a:t>
            </a:r>
            <a:endParaRPr sz="1350">
              <a:latin typeface="Arial"/>
              <a:cs typeface="Arial"/>
            </a:endParaRPr>
          </a:p>
          <a:p>
            <a:pPr algn="ctr" marR="635">
              <a:lnSpc>
                <a:spcPct val="100000"/>
              </a:lnSpc>
              <a:spcBef>
                <a:spcPts val="720"/>
              </a:spcBef>
            </a:pPr>
            <a:r>
              <a:rPr dirty="0" sz="1350">
                <a:latin typeface="Arial MT"/>
                <a:cs typeface="Arial MT"/>
              </a:rPr>
              <a:t>SECRETARIA</a:t>
            </a:r>
            <a:r>
              <a:rPr dirty="0" sz="1350" spc="8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DE</a:t>
            </a:r>
            <a:r>
              <a:rPr dirty="0" sz="1350" spc="90">
                <a:latin typeface="Arial MT"/>
                <a:cs typeface="Arial MT"/>
              </a:rPr>
              <a:t> </a:t>
            </a:r>
            <a:r>
              <a:rPr dirty="0" sz="1350" spc="-10">
                <a:latin typeface="Arial MT"/>
                <a:cs typeface="Arial MT"/>
              </a:rPr>
              <a:t>GESTÃO</a:t>
            </a:r>
            <a:endParaRPr sz="1350">
              <a:latin typeface="Arial MT"/>
              <a:cs typeface="Arial MT"/>
            </a:endParaRPr>
          </a:p>
          <a:p>
            <a:pPr algn="ctr" marL="12065" marR="5080">
              <a:lnSpc>
                <a:spcPct val="127800"/>
              </a:lnSpc>
              <a:spcBef>
                <a:spcPts val="1290"/>
              </a:spcBef>
            </a:pPr>
            <a:r>
              <a:rPr dirty="0" u="sng" sz="1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Comprovante</a:t>
            </a:r>
            <a:r>
              <a:rPr dirty="0" u="sng" sz="18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</a:t>
            </a:r>
            <a:r>
              <a:rPr dirty="0" u="sng" sz="1800" spc="-5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Autuação</a:t>
            </a:r>
            <a:r>
              <a:rPr dirty="0" u="sng" sz="1800" spc="-5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</a:t>
            </a:r>
            <a:r>
              <a:rPr dirty="0" u="sng" sz="1800" spc="-5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Processo</a:t>
            </a:r>
            <a:r>
              <a:rPr dirty="0" u="sng" sz="18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Administrativo</a:t>
            </a:r>
            <a:r>
              <a:rPr dirty="0" sz="1800" spc="-10" b="1">
                <a:latin typeface="Arial"/>
                <a:cs typeface="Arial"/>
              </a:rPr>
              <a:t> 1101.2025/0023451-</a:t>
            </a:r>
            <a:r>
              <a:rPr dirty="0" sz="1800" spc="-50" b="1"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Protocolo</a:t>
            </a:r>
            <a:r>
              <a:rPr dirty="0" spc="10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/>
              <a:t>Processo</a:t>
            </a:r>
            <a:r>
              <a:rPr dirty="0" spc="15"/>
              <a:t> </a:t>
            </a:r>
            <a:r>
              <a:rPr dirty="0"/>
              <a:t>Autuado</a:t>
            </a:r>
            <a:r>
              <a:rPr dirty="0" spc="10"/>
              <a:t> </a:t>
            </a:r>
            <a:r>
              <a:rPr dirty="0" spc="-10"/>
              <a:t>1976390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SEI</a:t>
            </a:r>
            <a:r>
              <a:rPr dirty="0" spc="25"/>
              <a:t> </a:t>
            </a:r>
            <a:r>
              <a:rPr dirty="0"/>
              <a:t>1101.2025/0023451-6</a:t>
            </a:r>
            <a:r>
              <a:rPr dirty="0" spc="30"/>
              <a:t> </a:t>
            </a:r>
            <a:r>
              <a:rPr dirty="0"/>
              <a:t>/</a:t>
            </a:r>
            <a:r>
              <a:rPr dirty="0" spc="30"/>
              <a:t> </a:t>
            </a:r>
            <a:r>
              <a:rPr dirty="0"/>
              <a:t>pg.</a:t>
            </a:r>
            <a:r>
              <a:rPr dirty="0" spc="25"/>
              <a:t> </a:t>
            </a:r>
            <a:r>
              <a:rPr dirty="0" spc="-50"/>
              <a:t>1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448337" y="6134443"/>
            <a:ext cx="6659880" cy="658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6040" marR="58419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Consulte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andamento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página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https://</a:t>
            </a:r>
            <a:r>
              <a:rPr dirty="0" sz="1200" spc="-10" b="1">
                <a:latin typeface="Arial"/>
                <a:cs typeface="Arial"/>
                <a:hlinkClick r:id="rId3"/>
              </a:rPr>
              <a:t>www.guarulhos.sp.gov.br/consulta-</a:t>
            </a:r>
            <a:r>
              <a:rPr dirty="0" sz="1200" spc="-25" b="1">
                <a:latin typeface="Arial"/>
                <a:cs typeface="Arial"/>
                <a:hlinkClick r:id="rId3"/>
              </a:rPr>
              <a:t>de-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processos-administrativos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selecionando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opção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0" b="1">
                <a:latin typeface="Arial"/>
                <a:cs typeface="Arial"/>
              </a:rPr>
              <a:t>SEI</a:t>
            </a:r>
            <a:r>
              <a:rPr dirty="0" sz="1200" spc="-2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  <a:tabLst>
                <a:tab pos="6079490" algn="l"/>
              </a:tabLst>
            </a:pPr>
            <a:r>
              <a:rPr dirty="0" sz="900" spc="-10">
                <a:latin typeface="Arial MT"/>
                <a:cs typeface="Arial MT"/>
              </a:rPr>
              <a:t>1101.2025/0023451-</a:t>
            </a:r>
            <a:r>
              <a:rPr dirty="0" sz="900" spc="-50">
                <a:latin typeface="Arial MT"/>
                <a:cs typeface="Arial MT"/>
              </a:rPr>
              <a:t>6</a:t>
            </a:r>
            <a:r>
              <a:rPr dirty="0" sz="900">
                <a:latin typeface="Arial MT"/>
                <a:cs typeface="Arial MT"/>
              </a:rPr>
              <a:t>	</a:t>
            </a:r>
            <a:r>
              <a:rPr dirty="0" sz="900" spc="-10">
                <a:latin typeface="Arial MT"/>
                <a:cs typeface="Arial MT"/>
              </a:rPr>
              <a:t>1976390v1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PDF 1101.2025/0023451-6</dc:title>
  <dcterms:created xsi:type="dcterms:W3CDTF">2025-05-19T15:41:09Z</dcterms:created>
  <dcterms:modified xsi:type="dcterms:W3CDTF">2025-05-19T15:41:09Z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2025-05-07T00:00:00Z</vt:filetime>
  </property>
  <property fmtid="{D5CDD505-2E9C-101B-9397-08002B2CF9AE}" pid="3" name="Creator">
    <vt:lpwstr>wkhtmltopdf 0.12.6.1</vt:lpwstr>
  </property>
  <property fmtid="{D5CDD505-2E9C-101B-9397-08002B2CF9AE}" pid="4" name="Producer">
    <vt:lpwstr>Qt 4.8.7</vt:lpwstr>
  </property>
  <property fmtid="{D5CDD505-2E9C-101B-9397-08002B2CF9AE}" pid="5" name="LastSaved">
    <vt:filetime>2025-05-07T00:00:00Z</vt:filetime>
  </property>
</Properties>
</file>