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1010900"/>
  <p:notesSz cx="7556500" cy="110109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413379"/>
            <a:ext cx="6428422" cy="23122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6166104"/>
            <a:ext cx="5293995" cy="2752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532507"/>
            <a:ext cx="3289839" cy="72671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532507"/>
            <a:ext cx="3289839" cy="72671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40436"/>
            <a:ext cx="6806565" cy="17617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532507"/>
            <a:ext cx="6806565" cy="72671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10240137"/>
            <a:ext cx="2420112" cy="5505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10240137"/>
            <a:ext cx="1739455" cy="5505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10240137"/>
            <a:ext cx="1739455" cy="5505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8852" y="3857493"/>
            <a:ext cx="6369053" cy="328136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86735" y="1730120"/>
            <a:ext cx="23869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Arial"/>
                <a:cs typeface="Arial"/>
              </a:rPr>
              <a:t>LISTA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FORNECEDORES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57199" y="1961260"/>
          <a:ext cx="6616700" cy="5965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91025"/>
                <a:gridCol w="2144395"/>
              </a:tblGrid>
              <a:tr h="172720">
                <a:tc>
                  <a:txBody>
                    <a:bodyPr/>
                    <a:lstStyle/>
                    <a:p>
                      <a:pPr marL="68580">
                        <a:lnSpc>
                          <a:spcPts val="1260"/>
                        </a:lnSpc>
                      </a:pPr>
                      <a:r>
                        <a:rPr dirty="0" sz="1150" b="1">
                          <a:latin typeface="Times New Roman"/>
                          <a:cs typeface="Times New Roman"/>
                        </a:rPr>
                        <a:t>Razão</a:t>
                      </a:r>
                      <a:r>
                        <a:rPr dirty="0" sz="1150" spc="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50" spc="-10" b="1">
                          <a:latin typeface="Times New Roman"/>
                          <a:cs typeface="Times New Roman"/>
                        </a:rPr>
                        <a:t>Social: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60"/>
                        </a:lnSpc>
                      </a:pPr>
                      <a:r>
                        <a:rPr dirty="0" sz="1150" spc="-10" b="1">
                          <a:latin typeface="Times New Roman"/>
                          <a:cs typeface="Times New Roman"/>
                        </a:rPr>
                        <a:t>CNPJ: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FLORIS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ESCRITÓRIO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CONTÁBIL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49.065.683/0001-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54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MARIDOS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ALUGUEL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JOSE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HORACIO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SILVA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30.169.651/0001-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70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CASA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TINTAS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IZUMI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03.903.123/0001-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20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PLASFER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COMERCIO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 MATERIAIS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CONSTRUÇAO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03.087.782/0001-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GASDEL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COMERCIO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GAS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EPP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23.540.829/0001-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82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ELENISE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CRISTINA</a:t>
                      </a:r>
                      <a:r>
                        <a:rPr dirty="0" sz="1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MARQUES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04.143.015/0001-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60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ESDRAS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PAPELARIA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PRODUTOS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LIMPEZA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EM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GERAL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30.311.247/0001-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90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BRASMED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MEDICINA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OCUPACIONAL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06.345.173/0001-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28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5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LUCIANA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VIEIRA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SANTOS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MATERIAIS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CONSTRUCAO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5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09.522.182/0001-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JER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DEPOSITO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MATERIAIS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CONSTRUCAO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EIRELI</a:t>
                      </a:r>
                      <a:r>
                        <a:rPr dirty="0" sz="10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21.248.289/0001-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COMERCIO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 DE</a:t>
                      </a:r>
                      <a:r>
                        <a:rPr dirty="0" sz="10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MAT.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PARA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CONSTRUCAO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 3001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49.285.141/0001-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97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AMELIA</a:t>
                      </a:r>
                      <a:r>
                        <a:rPr dirty="0" sz="10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WATANABE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96.235.346/0001-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48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SABESP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43.776.517/0001-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80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EDP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SÃO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PAULO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DISTRIBUIÇÃO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ENERGIA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S.A.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02.302.100/0001-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TELEFÔNICA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BRASIL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S.A.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VIVO</a:t>
                      </a:r>
                      <a:r>
                        <a:rPr dirty="0" sz="1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S.A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02.558.157/001-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62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SODEXO/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PLUXEE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69.034.668/0001-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86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SALES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EQUIP.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PRODUTOS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HIGIENE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PROF.</a:t>
                      </a:r>
                      <a:r>
                        <a:rPr dirty="0" sz="10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10.290.557/0001-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68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DESTAK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SL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17.592.879/0001-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GUARUTONER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SUMPRIM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SERV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PARA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IMPRESSORA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29.618.710/0001-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41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INFOGLE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INFORMÁTICA</a:t>
                      </a:r>
                      <a:r>
                        <a:rPr dirty="0" sz="1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33.317.551/0001-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F.I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SANTOS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PORTAS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PORTÕES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21.080.722/0001-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73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IVANILSON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PEREIRA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MELO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21.440.093/0001-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45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PERFECCI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SOLUÇÕES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EM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TI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23.921,231/0001-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ARIANE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FERNANDA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SIDLAUSKAS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OLIVEIRA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BARTH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30.629.963/0001-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10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NEICE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FERREIRA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SILVA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JUNIOR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27.347.744/0001-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NEW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SOLUTION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SERV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14.692.567/0001-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80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RICARDO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COSTA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ROCHA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24.168.588/0001/55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FABRICA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EDU.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IND.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BRINQUEDOS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EDUC.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sz="10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08.263.106/0001-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90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FRIP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BRINQUEDOS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MOVEIS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22.767.595/0001-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48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S.O.S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ELIANE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GASPAROTTO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MEDEIROS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MOVEIS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02.573.676/0001-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XZ</a:t>
                      </a:r>
                      <a:r>
                        <a:rPr dirty="0" sz="10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INFORMATICA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39.953.600/0001-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VIA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VAREJO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S/A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33.041.260/1040-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24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BRASIL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INTER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ELETRO.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INFORMATICA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17.642.282/0001-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23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CANTINHO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MEU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COM. DE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MOV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2018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30.981.596/0001-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19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CSA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EDUC.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BRINQ.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EDUC.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UNIP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21.895.635/0001-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74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BESTPLAY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BRINQ.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REVEST.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35.287.052/0001-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75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AIANÇA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TECNOINFO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11.845.592/0001-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69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305">
                <a:tc>
                  <a:txBody>
                    <a:bodyPr/>
                    <a:lstStyle/>
                    <a:p>
                      <a:pPr marL="68580">
                        <a:lnSpc>
                          <a:spcPts val="1120"/>
                        </a:lnSpc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SE</a:t>
                      </a:r>
                      <a:r>
                        <a:rPr dirty="0" sz="10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COMERCIO</a:t>
                      </a:r>
                      <a:r>
                        <a:rPr dirty="0" sz="10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SEGURANÇA</a:t>
                      </a:r>
                      <a:r>
                        <a:rPr dirty="0" sz="10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ELETRONICA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20"/>
                        </a:lnSpc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20.648.726/0001-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42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52715" y="688212"/>
            <a:ext cx="5035235" cy="7707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8852" y="3698743"/>
            <a:ext cx="6369053" cy="32813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terms:created xsi:type="dcterms:W3CDTF">2026-03-17T12:43:42Z</dcterms:created>
  <dcterms:modified xsi:type="dcterms:W3CDTF">2026-03-17T12:43:42Z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2026-03-17T00:00:00Z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2026-03-17T00:00:00Z</vt:filetime>
  </property>
  <property fmtid="{D5CDD505-2E9C-101B-9397-08002B2CF9AE}" pid="5" name="Producer">
    <vt:lpwstr>Microsoft® Word 2019</vt:lpwstr>
  </property>
</Properties>
</file>