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39569" y="2459568"/>
            <a:ext cx="5880662" cy="536573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90140" y="496197"/>
            <a:ext cx="0" cy="1149985"/>
          </a:xfrm>
          <a:custGeom>
            <a:avLst/>
            <a:gdLst/>
            <a:ahLst/>
            <a:cxnLst/>
            <a:rect l="l" t="t" r="r" b="b"/>
            <a:pathLst>
              <a:path w="0" h="1149985">
                <a:moveTo>
                  <a:pt x="0" y="1149364"/>
                </a:moveTo>
                <a:lnTo>
                  <a:pt x="0" y="0"/>
                </a:lnTo>
              </a:path>
            </a:pathLst>
          </a:custGeom>
          <a:ln w="21328">
            <a:solidFill>
              <a:srgbClr val="3B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365977" y="496197"/>
            <a:ext cx="0" cy="1149985"/>
          </a:xfrm>
          <a:custGeom>
            <a:avLst/>
            <a:gdLst/>
            <a:ahLst/>
            <a:cxnLst/>
            <a:rect l="l" t="t" r="r" b="b"/>
            <a:pathLst>
              <a:path w="0" h="1149985">
                <a:moveTo>
                  <a:pt x="0" y="1149364"/>
                </a:moveTo>
                <a:lnTo>
                  <a:pt x="0" y="0"/>
                </a:lnTo>
              </a:path>
            </a:pathLst>
          </a:custGeom>
          <a:ln w="21328">
            <a:solidFill>
              <a:srgbClr val="3B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679475" y="506868"/>
            <a:ext cx="1697355" cy="0"/>
          </a:xfrm>
          <a:custGeom>
            <a:avLst/>
            <a:gdLst/>
            <a:ahLst/>
            <a:cxnLst/>
            <a:rect l="l" t="t" r="r" b="b"/>
            <a:pathLst>
              <a:path w="1697355" h="0">
                <a:moveTo>
                  <a:pt x="0" y="0"/>
                </a:moveTo>
                <a:lnTo>
                  <a:pt x="1697165" y="0"/>
                </a:lnTo>
              </a:path>
            </a:pathLst>
          </a:custGeom>
          <a:ln w="21340">
            <a:solidFill>
              <a:srgbClr val="3B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679475" y="1634891"/>
            <a:ext cx="1697355" cy="0"/>
          </a:xfrm>
          <a:custGeom>
            <a:avLst/>
            <a:gdLst/>
            <a:ahLst/>
            <a:cxnLst/>
            <a:rect l="l" t="t" r="r" b="b"/>
            <a:pathLst>
              <a:path w="1697355" h="0">
                <a:moveTo>
                  <a:pt x="0" y="0"/>
                </a:moveTo>
                <a:lnTo>
                  <a:pt x="1697165" y="0"/>
                </a:lnTo>
              </a:path>
            </a:pathLst>
          </a:custGeom>
          <a:ln w="21340">
            <a:solidFill>
              <a:srgbClr val="3B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848582" y="496197"/>
            <a:ext cx="0" cy="1149985"/>
          </a:xfrm>
          <a:custGeom>
            <a:avLst/>
            <a:gdLst/>
            <a:ahLst/>
            <a:cxnLst/>
            <a:rect l="l" t="t" r="r" b="b"/>
            <a:pathLst>
              <a:path w="0" h="1149985">
                <a:moveTo>
                  <a:pt x="0" y="1149364"/>
                </a:moveTo>
                <a:lnTo>
                  <a:pt x="0" y="0"/>
                </a:lnTo>
              </a:path>
            </a:pathLst>
          </a:custGeom>
          <a:ln w="21328">
            <a:solidFill>
              <a:srgbClr val="3B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679475" y="1549528"/>
            <a:ext cx="1697355" cy="0"/>
          </a:xfrm>
          <a:custGeom>
            <a:avLst/>
            <a:gdLst/>
            <a:ahLst/>
            <a:cxnLst/>
            <a:rect l="l" t="t" r="r" b="b"/>
            <a:pathLst>
              <a:path w="1697355" h="0">
                <a:moveTo>
                  <a:pt x="0" y="0"/>
                </a:moveTo>
                <a:lnTo>
                  <a:pt x="1697165" y="0"/>
                </a:lnTo>
              </a:path>
            </a:pathLst>
          </a:custGeom>
          <a:ln w="21340">
            <a:solidFill>
              <a:srgbClr val="3B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679475" y="1040392"/>
            <a:ext cx="1697355" cy="0"/>
          </a:xfrm>
          <a:custGeom>
            <a:avLst/>
            <a:gdLst/>
            <a:ahLst/>
            <a:cxnLst/>
            <a:rect l="l" t="t" r="r" b="b"/>
            <a:pathLst>
              <a:path w="1697355" h="0">
                <a:moveTo>
                  <a:pt x="0" y="0"/>
                </a:moveTo>
                <a:lnTo>
                  <a:pt x="1697165" y="0"/>
                </a:lnTo>
              </a:path>
            </a:pathLst>
          </a:custGeom>
          <a:ln w="21340">
            <a:solidFill>
              <a:srgbClr val="3B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726703" y="514489"/>
            <a:ext cx="0" cy="1027430"/>
          </a:xfrm>
          <a:custGeom>
            <a:avLst/>
            <a:gdLst/>
            <a:ahLst/>
            <a:cxnLst/>
            <a:rect l="l" t="t" r="r" b="b"/>
            <a:pathLst>
              <a:path w="0" h="1027430">
                <a:moveTo>
                  <a:pt x="0" y="1027416"/>
                </a:moveTo>
                <a:lnTo>
                  <a:pt x="0" y="0"/>
                </a:lnTo>
              </a:path>
            </a:pathLst>
          </a:custGeom>
          <a:ln w="21328">
            <a:solidFill>
              <a:srgbClr val="3B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2323319" y="514489"/>
            <a:ext cx="0" cy="521334"/>
          </a:xfrm>
          <a:custGeom>
            <a:avLst/>
            <a:gdLst/>
            <a:ahLst/>
            <a:cxnLst/>
            <a:rect l="l" t="t" r="r" b="b"/>
            <a:pathLst>
              <a:path w="0" h="521334">
                <a:moveTo>
                  <a:pt x="0" y="521329"/>
                </a:moveTo>
                <a:lnTo>
                  <a:pt x="0" y="0"/>
                </a:lnTo>
              </a:path>
            </a:pathLst>
          </a:custGeom>
          <a:ln w="21328">
            <a:solidFill>
              <a:srgbClr val="3B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716039" y="525160"/>
            <a:ext cx="1617980" cy="0"/>
          </a:xfrm>
          <a:custGeom>
            <a:avLst/>
            <a:gdLst/>
            <a:ahLst/>
            <a:cxnLst/>
            <a:rect l="l" t="t" r="r" b="b"/>
            <a:pathLst>
              <a:path w="1617980" h="0">
                <a:moveTo>
                  <a:pt x="0" y="0"/>
                </a:moveTo>
                <a:lnTo>
                  <a:pt x="1617944" y="0"/>
                </a:lnTo>
              </a:path>
            </a:pathLst>
          </a:custGeom>
          <a:ln w="21340">
            <a:solidFill>
              <a:srgbClr val="3B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bg object 27"/>
          <p:cNvSpPr/>
          <p:nvPr/>
        </p:nvSpPr>
        <p:spPr>
          <a:xfrm>
            <a:off x="716039" y="1531236"/>
            <a:ext cx="1617980" cy="0"/>
          </a:xfrm>
          <a:custGeom>
            <a:avLst/>
            <a:gdLst/>
            <a:ahLst/>
            <a:cxnLst/>
            <a:rect l="l" t="t" r="r" b="b"/>
            <a:pathLst>
              <a:path w="1617980" h="0">
                <a:moveTo>
                  <a:pt x="0" y="0"/>
                </a:moveTo>
                <a:lnTo>
                  <a:pt x="1617944" y="0"/>
                </a:lnTo>
              </a:path>
            </a:pathLst>
          </a:custGeom>
          <a:ln w="21340">
            <a:solidFill>
              <a:srgbClr val="3B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bg object 28"/>
          <p:cNvSpPr/>
          <p:nvPr/>
        </p:nvSpPr>
        <p:spPr>
          <a:xfrm>
            <a:off x="716039" y="1424531"/>
            <a:ext cx="1617980" cy="0"/>
          </a:xfrm>
          <a:custGeom>
            <a:avLst/>
            <a:gdLst/>
            <a:ahLst/>
            <a:cxnLst/>
            <a:rect l="l" t="t" r="r" b="b"/>
            <a:pathLst>
              <a:path w="1617980" h="0">
                <a:moveTo>
                  <a:pt x="0" y="0"/>
                </a:moveTo>
                <a:lnTo>
                  <a:pt x="1617944" y="0"/>
                </a:lnTo>
              </a:path>
            </a:pathLst>
          </a:custGeom>
          <a:ln w="21340">
            <a:solidFill>
              <a:srgbClr val="3B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bg object 29"/>
          <p:cNvSpPr/>
          <p:nvPr/>
        </p:nvSpPr>
        <p:spPr>
          <a:xfrm>
            <a:off x="716039" y="942834"/>
            <a:ext cx="1617980" cy="0"/>
          </a:xfrm>
          <a:custGeom>
            <a:avLst/>
            <a:gdLst/>
            <a:ahLst/>
            <a:cxnLst/>
            <a:rect l="l" t="t" r="r" b="b"/>
            <a:pathLst>
              <a:path w="1617980" h="0">
                <a:moveTo>
                  <a:pt x="0" y="0"/>
                </a:moveTo>
                <a:lnTo>
                  <a:pt x="1617944" y="0"/>
                </a:lnTo>
              </a:path>
            </a:pathLst>
          </a:custGeom>
          <a:ln w="21340">
            <a:solidFill>
              <a:srgbClr val="3B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bg object 30"/>
          <p:cNvSpPr/>
          <p:nvPr/>
        </p:nvSpPr>
        <p:spPr>
          <a:xfrm>
            <a:off x="866864" y="1054111"/>
            <a:ext cx="0" cy="399415"/>
          </a:xfrm>
          <a:custGeom>
            <a:avLst/>
            <a:gdLst/>
            <a:ahLst/>
            <a:cxnLst/>
            <a:rect l="l" t="t" r="r" b="b"/>
            <a:pathLst>
              <a:path w="0" h="399415">
                <a:moveTo>
                  <a:pt x="0" y="399381"/>
                </a:moveTo>
                <a:lnTo>
                  <a:pt x="0" y="0"/>
                </a:lnTo>
              </a:path>
            </a:pathLst>
          </a:custGeom>
          <a:ln w="15234">
            <a:solidFill>
              <a:srgbClr val="384F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bg object 31"/>
          <p:cNvSpPr/>
          <p:nvPr/>
        </p:nvSpPr>
        <p:spPr>
          <a:xfrm>
            <a:off x="2323318" y="1054111"/>
            <a:ext cx="0" cy="399415"/>
          </a:xfrm>
          <a:custGeom>
            <a:avLst/>
            <a:gdLst/>
            <a:ahLst/>
            <a:cxnLst/>
            <a:rect l="l" t="t" r="r" b="b"/>
            <a:pathLst>
              <a:path w="0" h="399415">
                <a:moveTo>
                  <a:pt x="0" y="399381"/>
                </a:moveTo>
                <a:lnTo>
                  <a:pt x="0" y="0"/>
                </a:lnTo>
              </a:path>
            </a:pathLst>
          </a:custGeom>
          <a:ln w="15234">
            <a:solidFill>
              <a:srgbClr val="384F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bg object 32"/>
          <p:cNvSpPr/>
          <p:nvPr/>
        </p:nvSpPr>
        <p:spPr>
          <a:xfrm>
            <a:off x="859247" y="1061733"/>
            <a:ext cx="1471930" cy="0"/>
          </a:xfrm>
          <a:custGeom>
            <a:avLst/>
            <a:gdLst/>
            <a:ahLst/>
            <a:cxnLst/>
            <a:rect l="l" t="t" r="r" b="b"/>
            <a:pathLst>
              <a:path w="1471930" h="0">
                <a:moveTo>
                  <a:pt x="0" y="0"/>
                </a:moveTo>
                <a:lnTo>
                  <a:pt x="1471689" y="0"/>
                </a:lnTo>
              </a:path>
            </a:pathLst>
          </a:custGeom>
          <a:ln w="15243">
            <a:solidFill>
              <a:srgbClr val="384F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bg object 33"/>
          <p:cNvSpPr/>
          <p:nvPr/>
        </p:nvSpPr>
        <p:spPr>
          <a:xfrm>
            <a:off x="859247" y="1445871"/>
            <a:ext cx="1471930" cy="0"/>
          </a:xfrm>
          <a:custGeom>
            <a:avLst/>
            <a:gdLst/>
            <a:ahLst/>
            <a:cxnLst/>
            <a:rect l="l" t="t" r="r" b="b"/>
            <a:pathLst>
              <a:path w="1471930" h="0">
                <a:moveTo>
                  <a:pt x="0" y="0"/>
                </a:moveTo>
                <a:lnTo>
                  <a:pt x="1471689" y="0"/>
                </a:lnTo>
              </a:path>
            </a:pathLst>
          </a:custGeom>
          <a:ln w="15243">
            <a:solidFill>
              <a:srgbClr val="384F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bg object 34"/>
          <p:cNvSpPr/>
          <p:nvPr/>
        </p:nvSpPr>
        <p:spPr>
          <a:xfrm>
            <a:off x="1031401" y="1054111"/>
            <a:ext cx="0" cy="399415"/>
          </a:xfrm>
          <a:custGeom>
            <a:avLst/>
            <a:gdLst/>
            <a:ahLst/>
            <a:cxnLst/>
            <a:rect l="l" t="t" r="r" b="b"/>
            <a:pathLst>
              <a:path w="0" h="399415">
                <a:moveTo>
                  <a:pt x="0" y="399381"/>
                </a:moveTo>
                <a:lnTo>
                  <a:pt x="0" y="0"/>
                </a:lnTo>
              </a:path>
            </a:pathLst>
          </a:custGeom>
          <a:ln w="15234">
            <a:solidFill>
              <a:srgbClr val="384F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bg object 35"/>
          <p:cNvSpPr/>
          <p:nvPr/>
        </p:nvSpPr>
        <p:spPr>
          <a:xfrm>
            <a:off x="859247" y="1357459"/>
            <a:ext cx="1471930" cy="0"/>
          </a:xfrm>
          <a:custGeom>
            <a:avLst/>
            <a:gdLst/>
            <a:ahLst/>
            <a:cxnLst/>
            <a:rect l="l" t="t" r="r" b="b"/>
            <a:pathLst>
              <a:path w="1471930" h="0">
                <a:moveTo>
                  <a:pt x="0" y="0"/>
                </a:moveTo>
                <a:lnTo>
                  <a:pt x="1471689" y="0"/>
                </a:lnTo>
              </a:path>
            </a:pathLst>
          </a:custGeom>
          <a:ln w="15243">
            <a:solidFill>
              <a:srgbClr val="384F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bg object 36"/>
          <p:cNvSpPr/>
          <p:nvPr/>
        </p:nvSpPr>
        <p:spPr>
          <a:xfrm>
            <a:off x="1747441" y="1054111"/>
            <a:ext cx="0" cy="311150"/>
          </a:xfrm>
          <a:custGeom>
            <a:avLst/>
            <a:gdLst/>
            <a:ahLst/>
            <a:cxnLst/>
            <a:rect l="l" t="t" r="r" b="b"/>
            <a:pathLst>
              <a:path w="0" h="311150">
                <a:moveTo>
                  <a:pt x="0" y="310968"/>
                </a:moveTo>
                <a:lnTo>
                  <a:pt x="0" y="0"/>
                </a:lnTo>
              </a:path>
            </a:pathLst>
          </a:custGeom>
          <a:ln w="15234">
            <a:solidFill>
              <a:srgbClr val="384F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bg object 37"/>
          <p:cNvSpPr/>
          <p:nvPr/>
        </p:nvSpPr>
        <p:spPr>
          <a:xfrm>
            <a:off x="821160" y="538880"/>
            <a:ext cx="0" cy="381635"/>
          </a:xfrm>
          <a:custGeom>
            <a:avLst/>
            <a:gdLst/>
            <a:ahLst/>
            <a:cxnLst/>
            <a:rect l="l" t="t" r="r" b="b"/>
            <a:pathLst>
              <a:path w="0" h="381634">
                <a:moveTo>
                  <a:pt x="0" y="381089"/>
                </a:moveTo>
                <a:lnTo>
                  <a:pt x="0" y="0"/>
                </a:lnTo>
              </a:path>
            </a:pathLst>
          </a:custGeom>
          <a:ln w="21328">
            <a:solidFill>
              <a:srgbClr val="384F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bg object 38"/>
          <p:cNvSpPr/>
          <p:nvPr/>
        </p:nvSpPr>
        <p:spPr>
          <a:xfrm>
            <a:off x="2286755" y="538880"/>
            <a:ext cx="0" cy="381635"/>
          </a:xfrm>
          <a:custGeom>
            <a:avLst/>
            <a:gdLst/>
            <a:ahLst/>
            <a:cxnLst/>
            <a:rect l="l" t="t" r="r" b="b"/>
            <a:pathLst>
              <a:path w="0" h="381634">
                <a:moveTo>
                  <a:pt x="0" y="381089"/>
                </a:moveTo>
                <a:lnTo>
                  <a:pt x="0" y="0"/>
                </a:lnTo>
              </a:path>
            </a:pathLst>
          </a:custGeom>
          <a:ln w="21328">
            <a:solidFill>
              <a:srgbClr val="384F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bg object 39"/>
          <p:cNvSpPr/>
          <p:nvPr/>
        </p:nvSpPr>
        <p:spPr>
          <a:xfrm>
            <a:off x="810495" y="549550"/>
            <a:ext cx="1487170" cy="0"/>
          </a:xfrm>
          <a:custGeom>
            <a:avLst/>
            <a:gdLst/>
            <a:ahLst/>
            <a:cxnLst/>
            <a:rect l="l" t="t" r="r" b="b"/>
            <a:pathLst>
              <a:path w="1487170" h="0">
                <a:moveTo>
                  <a:pt x="0" y="0"/>
                </a:moveTo>
                <a:lnTo>
                  <a:pt x="1486924" y="0"/>
                </a:lnTo>
              </a:path>
            </a:pathLst>
          </a:custGeom>
          <a:ln w="21340">
            <a:solidFill>
              <a:srgbClr val="384F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bg object 40"/>
          <p:cNvSpPr/>
          <p:nvPr/>
        </p:nvSpPr>
        <p:spPr>
          <a:xfrm>
            <a:off x="810495" y="909298"/>
            <a:ext cx="1487170" cy="0"/>
          </a:xfrm>
          <a:custGeom>
            <a:avLst/>
            <a:gdLst/>
            <a:ahLst/>
            <a:cxnLst/>
            <a:rect l="l" t="t" r="r" b="b"/>
            <a:pathLst>
              <a:path w="1487170" h="0">
                <a:moveTo>
                  <a:pt x="0" y="0"/>
                </a:moveTo>
                <a:lnTo>
                  <a:pt x="1486924" y="0"/>
                </a:lnTo>
              </a:path>
            </a:pathLst>
          </a:custGeom>
          <a:ln w="21340">
            <a:solidFill>
              <a:srgbClr val="384F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bg object 41"/>
          <p:cNvSpPr/>
          <p:nvPr/>
        </p:nvSpPr>
        <p:spPr>
          <a:xfrm>
            <a:off x="985696" y="538880"/>
            <a:ext cx="0" cy="381635"/>
          </a:xfrm>
          <a:custGeom>
            <a:avLst/>
            <a:gdLst/>
            <a:ahLst/>
            <a:cxnLst/>
            <a:rect l="l" t="t" r="r" b="b"/>
            <a:pathLst>
              <a:path w="0" h="381634">
                <a:moveTo>
                  <a:pt x="0" y="381089"/>
                </a:moveTo>
                <a:lnTo>
                  <a:pt x="0" y="0"/>
                </a:lnTo>
              </a:path>
            </a:pathLst>
          </a:custGeom>
          <a:ln w="21328">
            <a:solidFill>
              <a:srgbClr val="384F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bg object 42"/>
          <p:cNvSpPr/>
          <p:nvPr/>
        </p:nvSpPr>
        <p:spPr>
          <a:xfrm>
            <a:off x="810495" y="823934"/>
            <a:ext cx="1487170" cy="0"/>
          </a:xfrm>
          <a:custGeom>
            <a:avLst/>
            <a:gdLst/>
            <a:ahLst/>
            <a:cxnLst/>
            <a:rect l="l" t="t" r="r" b="b"/>
            <a:pathLst>
              <a:path w="1487170" h="0">
                <a:moveTo>
                  <a:pt x="0" y="0"/>
                </a:moveTo>
                <a:lnTo>
                  <a:pt x="1486924" y="0"/>
                </a:lnTo>
              </a:path>
            </a:pathLst>
          </a:custGeom>
          <a:ln w="21340">
            <a:solidFill>
              <a:srgbClr val="384F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bg object 43"/>
          <p:cNvSpPr/>
          <p:nvPr/>
        </p:nvSpPr>
        <p:spPr>
          <a:xfrm>
            <a:off x="1055777" y="1087647"/>
            <a:ext cx="0" cy="253365"/>
          </a:xfrm>
          <a:custGeom>
            <a:avLst/>
            <a:gdLst/>
            <a:ahLst/>
            <a:cxnLst/>
            <a:rect l="l" t="t" r="r" b="b"/>
            <a:pathLst>
              <a:path w="0" h="253365">
                <a:moveTo>
                  <a:pt x="0" y="253043"/>
                </a:moveTo>
                <a:lnTo>
                  <a:pt x="0" y="0"/>
                </a:lnTo>
              </a:path>
            </a:pathLst>
          </a:custGeom>
          <a:ln w="21328">
            <a:solidFill>
              <a:srgbClr val="48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bg object 44"/>
          <p:cNvSpPr/>
          <p:nvPr/>
        </p:nvSpPr>
        <p:spPr>
          <a:xfrm>
            <a:off x="2305037" y="1087647"/>
            <a:ext cx="0" cy="253365"/>
          </a:xfrm>
          <a:custGeom>
            <a:avLst/>
            <a:gdLst/>
            <a:ahLst/>
            <a:cxnLst/>
            <a:rect l="l" t="t" r="r" b="b"/>
            <a:pathLst>
              <a:path w="0" h="253365">
                <a:moveTo>
                  <a:pt x="0" y="253043"/>
                </a:moveTo>
                <a:lnTo>
                  <a:pt x="0" y="0"/>
                </a:lnTo>
              </a:path>
            </a:pathLst>
          </a:custGeom>
          <a:ln w="21328">
            <a:solidFill>
              <a:srgbClr val="48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bg object 45"/>
          <p:cNvSpPr/>
          <p:nvPr/>
        </p:nvSpPr>
        <p:spPr>
          <a:xfrm>
            <a:off x="1045112" y="1098317"/>
            <a:ext cx="1270635" cy="0"/>
          </a:xfrm>
          <a:custGeom>
            <a:avLst/>
            <a:gdLst/>
            <a:ahLst/>
            <a:cxnLst/>
            <a:rect l="l" t="t" r="r" b="b"/>
            <a:pathLst>
              <a:path w="1270635" h="0">
                <a:moveTo>
                  <a:pt x="0" y="0"/>
                </a:moveTo>
                <a:lnTo>
                  <a:pt x="1270588" y="0"/>
                </a:lnTo>
              </a:path>
            </a:pathLst>
          </a:custGeom>
          <a:ln w="21340">
            <a:solidFill>
              <a:srgbClr val="48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bg object 46"/>
          <p:cNvSpPr/>
          <p:nvPr/>
        </p:nvSpPr>
        <p:spPr>
          <a:xfrm>
            <a:off x="1045112" y="1330020"/>
            <a:ext cx="1270635" cy="0"/>
          </a:xfrm>
          <a:custGeom>
            <a:avLst/>
            <a:gdLst/>
            <a:ahLst/>
            <a:cxnLst/>
            <a:rect l="l" t="t" r="r" b="b"/>
            <a:pathLst>
              <a:path w="1270635" h="0">
                <a:moveTo>
                  <a:pt x="0" y="0"/>
                </a:moveTo>
                <a:lnTo>
                  <a:pt x="1270588" y="0"/>
                </a:lnTo>
              </a:path>
            </a:pathLst>
          </a:custGeom>
          <a:ln w="21340">
            <a:solidFill>
              <a:srgbClr val="48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bg object 47"/>
          <p:cNvSpPr/>
          <p:nvPr/>
        </p:nvSpPr>
        <p:spPr>
          <a:xfrm>
            <a:off x="1235548" y="1087647"/>
            <a:ext cx="0" cy="253365"/>
          </a:xfrm>
          <a:custGeom>
            <a:avLst/>
            <a:gdLst/>
            <a:ahLst/>
            <a:cxnLst/>
            <a:rect l="l" t="t" r="r" b="b"/>
            <a:pathLst>
              <a:path w="0" h="253365">
                <a:moveTo>
                  <a:pt x="0" y="253043"/>
                </a:moveTo>
                <a:lnTo>
                  <a:pt x="0" y="0"/>
                </a:lnTo>
              </a:path>
            </a:pathLst>
          </a:custGeom>
          <a:ln w="21328">
            <a:solidFill>
              <a:srgbClr val="48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bg object 48"/>
          <p:cNvSpPr/>
          <p:nvPr/>
        </p:nvSpPr>
        <p:spPr>
          <a:xfrm>
            <a:off x="1045112" y="1214169"/>
            <a:ext cx="1270635" cy="0"/>
          </a:xfrm>
          <a:custGeom>
            <a:avLst/>
            <a:gdLst/>
            <a:ahLst/>
            <a:cxnLst/>
            <a:rect l="l" t="t" r="r" b="b"/>
            <a:pathLst>
              <a:path w="1270635" h="0">
                <a:moveTo>
                  <a:pt x="0" y="0"/>
                </a:moveTo>
                <a:lnTo>
                  <a:pt x="1270588" y="0"/>
                </a:lnTo>
              </a:path>
            </a:pathLst>
          </a:custGeom>
          <a:ln w="21340">
            <a:solidFill>
              <a:srgbClr val="48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bg object 49"/>
          <p:cNvSpPr/>
          <p:nvPr/>
        </p:nvSpPr>
        <p:spPr>
          <a:xfrm>
            <a:off x="1799239" y="1203499"/>
            <a:ext cx="0" cy="137795"/>
          </a:xfrm>
          <a:custGeom>
            <a:avLst/>
            <a:gdLst/>
            <a:ahLst/>
            <a:cxnLst/>
            <a:rect l="l" t="t" r="r" b="b"/>
            <a:pathLst>
              <a:path w="0" h="137794">
                <a:moveTo>
                  <a:pt x="0" y="137192"/>
                </a:moveTo>
                <a:lnTo>
                  <a:pt x="0" y="0"/>
                </a:lnTo>
              </a:path>
            </a:pathLst>
          </a:custGeom>
          <a:ln w="21328">
            <a:solidFill>
              <a:srgbClr val="48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bg object 50"/>
          <p:cNvSpPr/>
          <p:nvPr/>
        </p:nvSpPr>
        <p:spPr>
          <a:xfrm>
            <a:off x="1007025" y="590707"/>
            <a:ext cx="0" cy="216535"/>
          </a:xfrm>
          <a:custGeom>
            <a:avLst/>
            <a:gdLst/>
            <a:ahLst/>
            <a:cxnLst/>
            <a:rect l="l" t="t" r="r" b="b"/>
            <a:pathLst>
              <a:path w="0" h="216534">
                <a:moveTo>
                  <a:pt x="0" y="216458"/>
                </a:moveTo>
                <a:lnTo>
                  <a:pt x="0" y="0"/>
                </a:lnTo>
              </a:path>
            </a:pathLst>
          </a:custGeom>
          <a:ln w="15234">
            <a:solidFill>
              <a:srgbClr val="48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bg object 51"/>
          <p:cNvSpPr/>
          <p:nvPr/>
        </p:nvSpPr>
        <p:spPr>
          <a:xfrm>
            <a:off x="2238004" y="590707"/>
            <a:ext cx="0" cy="216535"/>
          </a:xfrm>
          <a:custGeom>
            <a:avLst/>
            <a:gdLst/>
            <a:ahLst/>
            <a:cxnLst/>
            <a:rect l="l" t="t" r="r" b="b"/>
            <a:pathLst>
              <a:path w="0" h="216534">
                <a:moveTo>
                  <a:pt x="0" y="216458"/>
                </a:moveTo>
                <a:lnTo>
                  <a:pt x="0" y="0"/>
                </a:lnTo>
              </a:path>
            </a:pathLst>
          </a:custGeom>
          <a:ln w="15234">
            <a:solidFill>
              <a:srgbClr val="48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bg object 52"/>
          <p:cNvSpPr/>
          <p:nvPr/>
        </p:nvSpPr>
        <p:spPr>
          <a:xfrm>
            <a:off x="999408" y="598329"/>
            <a:ext cx="1246505" cy="0"/>
          </a:xfrm>
          <a:custGeom>
            <a:avLst/>
            <a:gdLst/>
            <a:ahLst/>
            <a:cxnLst/>
            <a:rect l="l" t="t" r="r" b="b"/>
            <a:pathLst>
              <a:path w="1246505" h="0">
                <a:moveTo>
                  <a:pt x="0" y="0"/>
                </a:moveTo>
                <a:lnTo>
                  <a:pt x="1246213" y="0"/>
                </a:lnTo>
              </a:path>
            </a:pathLst>
          </a:custGeom>
          <a:ln w="15243">
            <a:solidFill>
              <a:srgbClr val="48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bg object 53"/>
          <p:cNvSpPr/>
          <p:nvPr/>
        </p:nvSpPr>
        <p:spPr>
          <a:xfrm>
            <a:off x="999408" y="799544"/>
            <a:ext cx="1246505" cy="0"/>
          </a:xfrm>
          <a:custGeom>
            <a:avLst/>
            <a:gdLst/>
            <a:ahLst/>
            <a:cxnLst/>
            <a:rect l="l" t="t" r="r" b="b"/>
            <a:pathLst>
              <a:path w="1246505" h="0">
                <a:moveTo>
                  <a:pt x="0" y="0"/>
                </a:moveTo>
                <a:lnTo>
                  <a:pt x="1246213" y="0"/>
                </a:lnTo>
              </a:path>
            </a:pathLst>
          </a:custGeom>
          <a:ln w="15243">
            <a:solidFill>
              <a:srgbClr val="48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bg object 54"/>
          <p:cNvSpPr/>
          <p:nvPr/>
        </p:nvSpPr>
        <p:spPr>
          <a:xfrm>
            <a:off x="1189844" y="590707"/>
            <a:ext cx="0" cy="216535"/>
          </a:xfrm>
          <a:custGeom>
            <a:avLst/>
            <a:gdLst/>
            <a:ahLst/>
            <a:cxnLst/>
            <a:rect l="l" t="t" r="r" b="b"/>
            <a:pathLst>
              <a:path w="0" h="216534">
                <a:moveTo>
                  <a:pt x="0" y="216458"/>
                </a:moveTo>
                <a:lnTo>
                  <a:pt x="0" y="0"/>
                </a:lnTo>
              </a:path>
            </a:pathLst>
          </a:custGeom>
          <a:ln w="15234">
            <a:solidFill>
              <a:srgbClr val="48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bg object 55"/>
          <p:cNvSpPr/>
          <p:nvPr/>
        </p:nvSpPr>
        <p:spPr>
          <a:xfrm>
            <a:off x="1668218" y="590707"/>
            <a:ext cx="0" cy="216535"/>
          </a:xfrm>
          <a:custGeom>
            <a:avLst/>
            <a:gdLst/>
            <a:ahLst/>
            <a:cxnLst/>
            <a:rect l="l" t="t" r="r" b="b"/>
            <a:pathLst>
              <a:path w="0" h="216534">
                <a:moveTo>
                  <a:pt x="0" y="216458"/>
                </a:moveTo>
                <a:lnTo>
                  <a:pt x="0" y="0"/>
                </a:lnTo>
              </a:path>
            </a:pathLst>
          </a:custGeom>
          <a:ln w="15234">
            <a:solidFill>
              <a:srgbClr val="48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bg object 56"/>
          <p:cNvSpPr/>
          <p:nvPr/>
        </p:nvSpPr>
        <p:spPr>
          <a:xfrm>
            <a:off x="999408" y="689790"/>
            <a:ext cx="1246505" cy="0"/>
          </a:xfrm>
          <a:custGeom>
            <a:avLst/>
            <a:gdLst/>
            <a:ahLst/>
            <a:cxnLst/>
            <a:rect l="l" t="t" r="r" b="b"/>
            <a:pathLst>
              <a:path w="1246505" h="0">
                <a:moveTo>
                  <a:pt x="0" y="0"/>
                </a:moveTo>
                <a:lnTo>
                  <a:pt x="1246213" y="0"/>
                </a:lnTo>
              </a:path>
            </a:pathLst>
          </a:custGeom>
          <a:ln w="15243">
            <a:solidFill>
              <a:srgbClr val="48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jp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hyperlink" Target="mailto:paIoma_dedetizacao@hotmail.com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1078629" y="139498"/>
          <a:ext cx="6051550" cy="1765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360"/>
                <a:gridCol w="1249045"/>
                <a:gridCol w="627379"/>
                <a:gridCol w="468630"/>
                <a:gridCol w="227964"/>
                <a:gridCol w="392430"/>
                <a:gridCol w="185419"/>
                <a:gridCol w="483870"/>
                <a:gridCol w="392429"/>
                <a:gridCol w="477520"/>
                <a:gridCol w="182245"/>
                <a:gridCol w="578485"/>
                <a:gridCol w="474979"/>
              </a:tblGrid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484B4B"/>
                      </a:solidFill>
                      <a:prstDash val="solid"/>
                    </a:lnL>
                    <a:lnR w="19050">
                      <a:solidFill>
                        <a:srgbClr val="484B4B"/>
                      </a:solidFill>
                      <a:prstDash val="solid"/>
                    </a:lnR>
                    <a:lnT w="19050">
                      <a:solidFill>
                        <a:srgbClr val="484B4B"/>
                      </a:solidFill>
                      <a:prstDash val="solid"/>
                    </a:lnT>
                    <a:lnB w="19050">
                      <a:solidFill>
                        <a:srgbClr val="484B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484B4B"/>
                      </a:solidFill>
                      <a:prstDash val="solid"/>
                    </a:lnL>
                    <a:lnR w="19050">
                      <a:solidFill>
                        <a:srgbClr val="484B4B"/>
                      </a:solidFill>
                      <a:prstDash val="solid"/>
                    </a:lnR>
                    <a:lnT w="19050">
                      <a:solidFill>
                        <a:srgbClr val="484B4B"/>
                      </a:solidFill>
                      <a:prstDash val="solid"/>
                    </a:lnT>
                    <a:lnB w="19050">
                      <a:solidFill>
                        <a:srgbClr val="484B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484B4B"/>
                      </a:solidFill>
                      <a:prstDash val="solid"/>
                    </a:lnL>
                    <a:lnR w="19050">
                      <a:solidFill>
                        <a:srgbClr val="484B4B"/>
                      </a:solidFill>
                      <a:prstDash val="solid"/>
                    </a:lnR>
                    <a:lnT w="19050">
                      <a:solidFill>
                        <a:srgbClr val="484B4B"/>
                      </a:solidFill>
                      <a:prstDash val="solid"/>
                    </a:lnT>
                    <a:lnB w="19050">
                      <a:solidFill>
                        <a:srgbClr val="484B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484B4B"/>
                      </a:solidFill>
                      <a:prstDash val="solid"/>
                    </a:lnL>
                    <a:lnR w="19050">
                      <a:solidFill>
                        <a:srgbClr val="484B4B"/>
                      </a:solidFill>
                      <a:prstDash val="solid"/>
                    </a:lnR>
                    <a:lnT w="19050">
                      <a:solidFill>
                        <a:srgbClr val="484B4B"/>
                      </a:solidFill>
                      <a:prstDash val="solid"/>
                    </a:lnT>
                    <a:lnB w="19050">
                      <a:solidFill>
                        <a:srgbClr val="484B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484B4B"/>
                      </a:solidFill>
                      <a:prstDash val="solid"/>
                    </a:lnL>
                    <a:lnR w="19050">
                      <a:solidFill>
                        <a:srgbClr val="484B4B"/>
                      </a:solidFill>
                      <a:prstDash val="solid"/>
                    </a:lnR>
                    <a:lnT w="19050">
                      <a:solidFill>
                        <a:srgbClr val="484B4B"/>
                      </a:solidFill>
                      <a:prstDash val="solid"/>
                    </a:lnT>
                    <a:lnB w="19050">
                      <a:solidFill>
                        <a:srgbClr val="484B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484B4B"/>
                      </a:solidFill>
                      <a:prstDash val="solid"/>
                    </a:lnL>
                    <a:lnR w="19050">
                      <a:solidFill>
                        <a:srgbClr val="484B4B"/>
                      </a:solidFill>
                      <a:prstDash val="solid"/>
                    </a:lnR>
                    <a:lnT w="19050">
                      <a:solidFill>
                        <a:srgbClr val="484B4B"/>
                      </a:solidFill>
                      <a:prstDash val="solid"/>
                    </a:lnT>
                    <a:lnB w="19050">
                      <a:solidFill>
                        <a:srgbClr val="484B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484B4B"/>
                      </a:solidFill>
                      <a:prstDash val="solid"/>
                    </a:lnL>
                    <a:lnR w="19050">
                      <a:solidFill>
                        <a:srgbClr val="484B4B"/>
                      </a:solidFill>
                      <a:prstDash val="solid"/>
                    </a:lnR>
                    <a:lnT w="19050">
                      <a:solidFill>
                        <a:srgbClr val="484B4B"/>
                      </a:solidFill>
                      <a:prstDash val="solid"/>
                    </a:lnT>
                    <a:lnB w="19050">
                      <a:solidFill>
                        <a:srgbClr val="484B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484B4B"/>
                      </a:solidFill>
                      <a:prstDash val="solid"/>
                    </a:lnL>
                    <a:lnR w="19050">
                      <a:solidFill>
                        <a:srgbClr val="484B4B"/>
                      </a:solidFill>
                      <a:prstDash val="solid"/>
                    </a:lnR>
                    <a:lnT w="19050">
                      <a:solidFill>
                        <a:srgbClr val="484B4B"/>
                      </a:solidFill>
                      <a:prstDash val="solid"/>
                    </a:lnT>
                    <a:lnB w="19050">
                      <a:solidFill>
                        <a:srgbClr val="484B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484B4B"/>
                      </a:solidFill>
                      <a:prstDash val="solid"/>
                    </a:lnL>
                    <a:lnR w="19050">
                      <a:solidFill>
                        <a:srgbClr val="484B4B"/>
                      </a:solidFill>
                      <a:prstDash val="solid"/>
                    </a:lnR>
                    <a:lnT w="19050">
                      <a:solidFill>
                        <a:srgbClr val="484B4B"/>
                      </a:solidFill>
                      <a:prstDash val="solid"/>
                    </a:lnT>
                    <a:lnB w="19050">
                      <a:solidFill>
                        <a:srgbClr val="484B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484B4B"/>
                      </a:solidFill>
                      <a:prstDash val="solid"/>
                    </a:lnL>
                    <a:lnR w="19050">
                      <a:solidFill>
                        <a:srgbClr val="484B4B"/>
                      </a:solidFill>
                      <a:prstDash val="solid"/>
                    </a:lnR>
                    <a:lnT w="19050">
                      <a:solidFill>
                        <a:srgbClr val="484B4B"/>
                      </a:solidFill>
                      <a:prstDash val="solid"/>
                    </a:lnT>
                    <a:lnB w="19050">
                      <a:solidFill>
                        <a:srgbClr val="484B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484B4B"/>
                      </a:solidFill>
                      <a:prstDash val="solid"/>
                    </a:lnL>
                    <a:lnR w="19050">
                      <a:solidFill>
                        <a:srgbClr val="484B4B"/>
                      </a:solidFill>
                      <a:prstDash val="solid"/>
                    </a:lnR>
                    <a:lnT w="19050">
                      <a:solidFill>
                        <a:srgbClr val="484B4B"/>
                      </a:solidFill>
                      <a:prstDash val="solid"/>
                    </a:lnT>
                    <a:lnB w="19050">
                      <a:solidFill>
                        <a:srgbClr val="484B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484B4B"/>
                      </a:solidFill>
                      <a:prstDash val="solid"/>
                    </a:lnL>
                    <a:lnR w="19050">
                      <a:solidFill>
                        <a:srgbClr val="484B4B"/>
                      </a:solidFill>
                      <a:prstDash val="solid"/>
                    </a:lnR>
                    <a:lnT w="19050">
                      <a:solidFill>
                        <a:srgbClr val="484B4B"/>
                      </a:solidFill>
                      <a:prstDash val="solid"/>
                    </a:lnT>
                    <a:lnB w="19050">
                      <a:solidFill>
                        <a:srgbClr val="484B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484B4B"/>
                      </a:solidFill>
                      <a:prstDash val="solid"/>
                    </a:lnL>
                    <a:lnR w="19050">
                      <a:solidFill>
                        <a:srgbClr val="484B4B"/>
                      </a:solidFill>
                      <a:prstDash val="solid"/>
                    </a:lnR>
                    <a:lnT w="19050">
                      <a:solidFill>
                        <a:srgbClr val="484B4B"/>
                      </a:solidFill>
                      <a:prstDash val="solid"/>
                    </a:lnT>
                    <a:lnB w="19050">
                      <a:solidFill>
                        <a:srgbClr val="484B4B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275751" y="298030"/>
            <a:ext cx="0" cy="9869170"/>
          </a:xfrm>
          <a:custGeom>
            <a:avLst/>
            <a:gdLst/>
            <a:ahLst/>
            <a:cxnLst/>
            <a:rect l="l" t="t" r="r" b="b"/>
            <a:pathLst>
              <a:path w="0" h="9869170">
                <a:moveTo>
                  <a:pt x="0" y="9868684"/>
                </a:moveTo>
                <a:lnTo>
                  <a:pt x="0" y="0"/>
                </a:lnTo>
              </a:path>
            </a:pathLst>
          </a:custGeom>
          <a:ln w="3175">
            <a:solidFill>
              <a:srgbClr val="485B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7490990" y="291933"/>
            <a:ext cx="0" cy="9911715"/>
          </a:xfrm>
          <a:custGeom>
            <a:avLst/>
            <a:gdLst/>
            <a:ahLst/>
            <a:cxnLst/>
            <a:rect l="l" t="t" r="r" b="b"/>
            <a:pathLst>
              <a:path w="0" h="9911715">
                <a:moveTo>
                  <a:pt x="0" y="9911366"/>
                </a:moveTo>
                <a:lnTo>
                  <a:pt x="0" y="0"/>
                </a:lnTo>
              </a:path>
            </a:pathLst>
          </a:custGeom>
          <a:ln w="3175">
            <a:solidFill>
              <a:srgbClr val="485B7C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2361" y="8953328"/>
            <a:ext cx="6685065" cy="139631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8133" y="69377"/>
            <a:ext cx="7196956" cy="323163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65637" y="526684"/>
            <a:ext cx="603301" cy="365845"/>
          </a:xfrm>
          <a:prstGeom prst="rect">
            <a:avLst/>
          </a:prstGeom>
        </p:spPr>
      </p:pic>
      <p:grpSp>
        <p:nvGrpSpPr>
          <p:cNvPr id="8" name="object 8" descr=""/>
          <p:cNvGrpSpPr/>
          <p:nvPr/>
        </p:nvGrpSpPr>
        <p:grpSpPr>
          <a:xfrm>
            <a:off x="773931" y="941308"/>
            <a:ext cx="1524000" cy="536575"/>
            <a:chOff x="773931" y="941308"/>
            <a:chExt cx="1524000" cy="536575"/>
          </a:xfrm>
        </p:grpSpPr>
        <p:pic>
          <p:nvPicPr>
            <p:cNvPr id="9" name="object 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86119" y="1051063"/>
              <a:ext cx="1401608" cy="426819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73931" y="941308"/>
              <a:ext cx="1523488" cy="79266"/>
            </a:xfrm>
            <a:prstGeom prst="rect">
              <a:avLst/>
            </a:prstGeom>
          </p:spPr>
        </p:pic>
      </p:grpSp>
      <p:grpSp>
        <p:nvGrpSpPr>
          <p:cNvPr id="11" name="object 11" descr=""/>
          <p:cNvGrpSpPr/>
          <p:nvPr/>
        </p:nvGrpSpPr>
        <p:grpSpPr>
          <a:xfrm>
            <a:off x="5965978" y="8038715"/>
            <a:ext cx="1255395" cy="280670"/>
            <a:chOff x="5965978" y="8038715"/>
            <a:chExt cx="1255395" cy="280670"/>
          </a:xfrm>
        </p:grpSpPr>
        <p:pic>
          <p:nvPicPr>
            <p:cNvPr id="12" name="object 12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965978" y="8172858"/>
              <a:ext cx="347355" cy="109753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25521" y="8038715"/>
              <a:ext cx="895810" cy="280481"/>
            </a:xfrm>
            <a:prstGeom prst="rect">
              <a:avLst/>
            </a:prstGeom>
          </p:spPr>
        </p:pic>
      </p:grpSp>
      <p:sp>
        <p:nvSpPr>
          <p:cNvPr id="14" name="object 14" descr=""/>
          <p:cNvSpPr txBox="1"/>
          <p:nvPr/>
        </p:nvSpPr>
        <p:spPr>
          <a:xfrm>
            <a:off x="2342528" y="390839"/>
            <a:ext cx="4530725" cy="208089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algn="ctr" marL="337185">
              <a:lnSpc>
                <a:spcPct val="100000"/>
              </a:lnSpc>
              <a:spcBef>
                <a:spcPts val="365"/>
              </a:spcBef>
            </a:pPr>
            <a:r>
              <a:rPr dirty="0" sz="1950" spc="60">
                <a:solidFill>
                  <a:srgbClr val="57B87B"/>
                </a:solidFill>
                <a:latin typeface="Arial MT"/>
                <a:cs typeface="Arial MT"/>
              </a:rPr>
              <a:t>PALOBA</a:t>
            </a:r>
            <a:r>
              <a:rPr dirty="0" sz="1950" spc="30">
                <a:solidFill>
                  <a:srgbClr val="57B87B"/>
                </a:solidFill>
                <a:latin typeface="Arial MT"/>
                <a:cs typeface="Arial MT"/>
              </a:rPr>
              <a:t> </a:t>
            </a:r>
            <a:r>
              <a:rPr dirty="0" sz="1950">
                <a:solidFill>
                  <a:srgbClr val="46B56E"/>
                </a:solidFill>
                <a:latin typeface="Arial MT"/>
                <a:cs typeface="Arial MT"/>
              </a:rPr>
              <a:t>D&amp;II!BTI6AÇÂO</a:t>
            </a:r>
            <a:r>
              <a:rPr dirty="0" sz="1950" spc="110">
                <a:solidFill>
                  <a:srgbClr val="46B56E"/>
                </a:solidFill>
                <a:latin typeface="Arial MT"/>
                <a:cs typeface="Arial MT"/>
              </a:rPr>
              <a:t> </a:t>
            </a:r>
            <a:r>
              <a:rPr dirty="0" sz="1950">
                <a:solidFill>
                  <a:srgbClr val="38A160"/>
                </a:solidFill>
                <a:latin typeface="Arial MT"/>
                <a:cs typeface="Arial MT"/>
              </a:rPr>
              <a:t>LTDA </a:t>
            </a:r>
            <a:r>
              <a:rPr dirty="0" sz="1950">
                <a:solidFill>
                  <a:srgbClr val="5EAC7E"/>
                </a:solidFill>
                <a:latin typeface="Arial MT"/>
                <a:cs typeface="Arial MT"/>
              </a:rPr>
              <a:t>-</a:t>
            </a:r>
            <a:r>
              <a:rPr dirty="0" sz="1950" spc="-140">
                <a:solidFill>
                  <a:srgbClr val="5EAC7E"/>
                </a:solidFill>
                <a:latin typeface="Arial MT"/>
                <a:cs typeface="Arial MT"/>
              </a:rPr>
              <a:t> </a:t>
            </a:r>
            <a:r>
              <a:rPr dirty="0" sz="1950" spc="-25">
                <a:solidFill>
                  <a:srgbClr val="3DB167"/>
                </a:solidFill>
                <a:latin typeface="Arial MT"/>
                <a:cs typeface="Arial MT"/>
              </a:rPr>
              <a:t>BE</a:t>
            </a:r>
            <a:endParaRPr sz="1950">
              <a:latin typeface="Arial MT"/>
              <a:cs typeface="Arial MT"/>
            </a:endParaRPr>
          </a:p>
          <a:p>
            <a:pPr marL="1318895" marR="930275" indent="201295">
              <a:lnSpc>
                <a:spcPts val="1150"/>
              </a:lnSpc>
              <a:spcBef>
                <a:spcPts val="275"/>
              </a:spcBef>
            </a:pPr>
            <a:r>
              <a:rPr dirty="0" sz="1050" spc="-90">
                <a:solidFill>
                  <a:srgbClr val="42A775"/>
                </a:solidFill>
                <a:latin typeface="Arial MT"/>
                <a:cs typeface="Arial MT"/>
              </a:rPr>
              <a:t>ÂLVARA</a:t>
            </a:r>
            <a:r>
              <a:rPr dirty="0" sz="1050" spc="10">
                <a:solidFill>
                  <a:srgbClr val="42A775"/>
                </a:solidFill>
                <a:latin typeface="Arial MT"/>
                <a:cs typeface="Arial MT"/>
              </a:rPr>
              <a:t> </a:t>
            </a:r>
            <a:r>
              <a:rPr dirty="0" sz="1050" spc="-70">
                <a:solidFill>
                  <a:srgbClr val="487C60"/>
                </a:solidFill>
                <a:latin typeface="Arial MT"/>
                <a:cs typeface="Arial MT"/>
              </a:rPr>
              <a:t>DE</a:t>
            </a:r>
            <a:r>
              <a:rPr dirty="0" sz="1050" spc="20">
                <a:solidFill>
                  <a:srgbClr val="487C60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ACACAC"/>
                </a:solidFill>
                <a:latin typeface="Arial MT"/>
                <a:cs typeface="Arial MT"/>
              </a:rPr>
              <a:t>FUNCIONAMENTO: </a:t>
            </a:r>
            <a:r>
              <a:rPr dirty="0" sz="1050" spc="-40">
                <a:solidFill>
                  <a:srgbClr val="649A70"/>
                </a:solidFill>
                <a:latin typeface="Arial MT"/>
                <a:cs typeface="Arial MT"/>
              </a:rPr>
              <a:t>CEVS</a:t>
            </a:r>
            <a:r>
              <a:rPr dirty="0" sz="1050" spc="80">
                <a:solidFill>
                  <a:srgbClr val="649A70"/>
                </a:solidFill>
                <a:latin typeface="Arial MT"/>
                <a:cs typeface="Arial MT"/>
              </a:rPr>
              <a:t> </a:t>
            </a:r>
            <a:r>
              <a:rPr dirty="0" sz="1050" spc="-40">
                <a:solidFill>
                  <a:srgbClr val="529575"/>
                </a:solidFill>
                <a:latin typeface="Arial MT"/>
                <a:cs typeface="Arial MT"/>
              </a:rPr>
              <a:t>SPM</a:t>
            </a:r>
            <a:r>
              <a:rPr dirty="0" sz="1050" spc="50">
                <a:solidFill>
                  <a:srgbClr val="529575"/>
                </a:solidFill>
                <a:latin typeface="Arial MT"/>
                <a:cs typeface="Arial MT"/>
              </a:rPr>
              <a:t> </a:t>
            </a:r>
            <a:r>
              <a:rPr dirty="0" sz="1050" spc="-45">
                <a:solidFill>
                  <a:srgbClr val="AAAAAA"/>
                </a:solidFill>
                <a:latin typeface="Arial MT"/>
                <a:cs typeface="Arial MT"/>
              </a:rPr>
              <a:t>351430408-812-000006-</a:t>
            </a:r>
            <a:r>
              <a:rPr dirty="0" sz="1050" spc="-40">
                <a:solidFill>
                  <a:srgbClr val="AAAAAA"/>
                </a:solidFill>
                <a:latin typeface="Arial MT"/>
                <a:cs typeface="Arial MT"/>
              </a:rPr>
              <a:t>1-</a:t>
            </a:r>
            <a:r>
              <a:rPr dirty="0" sz="1050" spc="-50">
                <a:solidFill>
                  <a:srgbClr val="AAAAAA"/>
                </a:solidFill>
                <a:latin typeface="Arial MT"/>
                <a:cs typeface="Arial MT"/>
              </a:rPr>
              <a:t>2</a:t>
            </a:r>
            <a:endParaRPr sz="1050">
              <a:latin typeface="Arial MT"/>
              <a:cs typeface="Arial MT"/>
            </a:endParaRPr>
          </a:p>
          <a:p>
            <a:pPr marL="528320">
              <a:lnSpc>
                <a:spcPct val="100000"/>
              </a:lnSpc>
              <a:spcBef>
                <a:spcPts val="160"/>
              </a:spcBef>
            </a:pPr>
            <a:r>
              <a:rPr dirty="0" sz="1100" spc="-80">
                <a:solidFill>
                  <a:srgbClr val="5B8E70"/>
                </a:solidFill>
                <a:latin typeface="Arial MT"/>
                <a:cs typeface="Arial MT"/>
              </a:rPr>
              <a:t>Rua</a:t>
            </a:r>
            <a:r>
              <a:rPr dirty="0" sz="1100" spc="-5">
                <a:solidFill>
                  <a:srgbClr val="5B8E70"/>
                </a:solidFill>
                <a:latin typeface="Arial MT"/>
                <a:cs typeface="Arial MT"/>
              </a:rPr>
              <a:t> </a:t>
            </a:r>
            <a:r>
              <a:rPr dirty="0" sz="1100" spc="-60">
                <a:solidFill>
                  <a:srgbClr val="82B18E"/>
                </a:solidFill>
                <a:latin typeface="Arial MT"/>
                <a:cs typeface="Arial MT"/>
              </a:rPr>
              <a:t>Miguel</a:t>
            </a:r>
            <a:r>
              <a:rPr dirty="0" sz="1100" spc="10">
                <a:solidFill>
                  <a:srgbClr val="82B18E"/>
                </a:solidFill>
                <a:latin typeface="Arial MT"/>
                <a:cs typeface="Arial MT"/>
              </a:rPr>
              <a:t> </a:t>
            </a:r>
            <a:r>
              <a:rPr dirty="0" sz="1100" spc="-45">
                <a:solidFill>
                  <a:srgbClr val="959595"/>
                </a:solidFill>
                <a:latin typeface="Arial MT"/>
                <a:cs typeface="Arial MT"/>
              </a:rPr>
              <a:t>B.</a:t>
            </a:r>
            <a:r>
              <a:rPr dirty="0" sz="1100" spc="-50">
                <a:solidFill>
                  <a:srgbClr val="959595"/>
                </a:solidFill>
                <a:latin typeface="Arial MT"/>
                <a:cs typeface="Arial MT"/>
              </a:rPr>
              <a:t> </a:t>
            </a:r>
            <a:r>
              <a:rPr dirty="0" sz="1100" spc="-60">
                <a:solidFill>
                  <a:srgbClr val="87A785"/>
                </a:solidFill>
                <a:latin typeface="Arial MT"/>
                <a:cs typeface="Arial MT"/>
              </a:rPr>
              <a:t>Cavalcantes,</a:t>
            </a:r>
            <a:r>
              <a:rPr dirty="0" sz="1100" spc="135">
                <a:solidFill>
                  <a:srgbClr val="87A785"/>
                </a:solidFill>
                <a:latin typeface="Arial MT"/>
                <a:cs typeface="Arial MT"/>
              </a:rPr>
              <a:t> </a:t>
            </a:r>
            <a:r>
              <a:rPr dirty="0" sz="1100" spc="-95">
                <a:solidFill>
                  <a:srgbClr val="59AC82"/>
                </a:solidFill>
                <a:latin typeface="Arial MT"/>
                <a:cs typeface="Arial MT"/>
              </a:rPr>
              <a:t>86</a:t>
            </a:r>
            <a:r>
              <a:rPr dirty="0" sz="1100" spc="-20">
                <a:solidFill>
                  <a:srgbClr val="59AC82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79978A"/>
                </a:solidFill>
                <a:latin typeface="Arial MT"/>
                <a:cs typeface="Arial MT"/>
              </a:rPr>
              <a:t>-</a:t>
            </a:r>
            <a:r>
              <a:rPr dirty="0" sz="1100" spc="-30">
                <a:solidFill>
                  <a:srgbClr val="79978A"/>
                </a:solidFill>
                <a:latin typeface="Arial MT"/>
                <a:cs typeface="Arial MT"/>
              </a:rPr>
              <a:t> </a:t>
            </a:r>
            <a:r>
              <a:rPr dirty="0" sz="1100" spc="-45">
                <a:solidFill>
                  <a:srgbClr val="A8A8A8"/>
                </a:solidFill>
                <a:latin typeface="Arial MT"/>
                <a:cs typeface="Arial MT"/>
              </a:rPr>
              <a:t>Jd.</a:t>
            </a:r>
            <a:r>
              <a:rPr dirty="0" sz="1100" spc="-15">
                <a:solidFill>
                  <a:srgbClr val="A8A8A8"/>
                </a:solidFill>
                <a:latin typeface="Arial MT"/>
                <a:cs typeface="Arial MT"/>
              </a:rPr>
              <a:t> </a:t>
            </a:r>
            <a:r>
              <a:rPr dirty="0" sz="1100" spc="-65">
                <a:solidFill>
                  <a:srgbClr val="3DCA7C"/>
                </a:solidFill>
                <a:latin typeface="Arial MT"/>
                <a:cs typeface="Arial MT"/>
              </a:rPr>
              <a:t>Maria</a:t>
            </a:r>
            <a:r>
              <a:rPr dirty="0" sz="1100">
                <a:solidFill>
                  <a:srgbClr val="3DCA7C"/>
                </a:solidFill>
                <a:latin typeface="Arial MT"/>
                <a:cs typeface="Arial MT"/>
              </a:rPr>
              <a:t> </a:t>
            </a:r>
            <a:r>
              <a:rPr dirty="0" sz="1100" spc="-60">
                <a:solidFill>
                  <a:srgbClr val="729A70"/>
                </a:solidFill>
                <a:latin typeface="Arial MT"/>
                <a:cs typeface="Arial MT"/>
              </a:rPr>
              <a:t>Luiza</a:t>
            </a:r>
            <a:r>
              <a:rPr dirty="0" sz="1100" spc="-35">
                <a:solidFill>
                  <a:srgbClr val="729A70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669987"/>
                </a:solidFill>
                <a:latin typeface="Arial MT"/>
                <a:cs typeface="Arial MT"/>
              </a:rPr>
              <a:t>-</a:t>
            </a:r>
            <a:r>
              <a:rPr dirty="0" sz="1100" spc="10">
                <a:solidFill>
                  <a:srgbClr val="669987"/>
                </a:solidFill>
                <a:latin typeface="Arial MT"/>
                <a:cs typeface="Arial MT"/>
              </a:rPr>
              <a:t> </a:t>
            </a:r>
            <a:r>
              <a:rPr dirty="0" sz="1100" spc="-170">
                <a:solidFill>
                  <a:srgbClr val="38AA74"/>
                </a:solidFill>
                <a:latin typeface="Arial MT"/>
                <a:cs typeface="Arial MT"/>
              </a:rPr>
              <a:t>O</a:t>
            </a:r>
            <a:r>
              <a:rPr dirty="0" sz="1100" spc="25">
                <a:solidFill>
                  <a:srgbClr val="38AA74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70A087"/>
                </a:solidFill>
                <a:latin typeface="Arial MT"/>
                <a:cs typeface="Arial MT"/>
              </a:rPr>
              <a:t>-</a:t>
            </a:r>
            <a:r>
              <a:rPr dirty="0" sz="1100" spc="-45">
                <a:solidFill>
                  <a:srgbClr val="70A087"/>
                </a:solidFill>
                <a:latin typeface="Arial MT"/>
                <a:cs typeface="Arial MT"/>
              </a:rPr>
              <a:t> </a:t>
            </a:r>
            <a:r>
              <a:rPr dirty="0" sz="1100" spc="-70">
                <a:solidFill>
                  <a:srgbClr val="5BBA7E"/>
                </a:solidFill>
                <a:latin typeface="Arial MT"/>
                <a:cs typeface="Arial MT"/>
              </a:rPr>
              <a:t>São</a:t>
            </a:r>
            <a:r>
              <a:rPr dirty="0" sz="1100" spc="-55">
                <a:solidFill>
                  <a:srgbClr val="5BBA7E"/>
                </a:solidFill>
                <a:latin typeface="Arial MT"/>
                <a:cs typeface="Arial MT"/>
              </a:rPr>
              <a:t> </a:t>
            </a:r>
            <a:r>
              <a:rPr dirty="0" sz="1100" spc="-65">
                <a:solidFill>
                  <a:srgbClr val="3D9560"/>
                </a:solidFill>
                <a:latin typeface="Arial MT"/>
                <a:cs typeface="Arial MT"/>
              </a:rPr>
              <a:t>Pauio</a:t>
            </a:r>
            <a:r>
              <a:rPr dirty="0" sz="1100">
                <a:solidFill>
                  <a:srgbClr val="3D9560"/>
                </a:solidFill>
                <a:latin typeface="Arial MT"/>
                <a:cs typeface="Arial MT"/>
              </a:rPr>
              <a:t> </a:t>
            </a:r>
            <a:r>
              <a:rPr dirty="0" sz="1100" spc="-25">
                <a:solidFill>
                  <a:srgbClr val="60A180"/>
                </a:solidFill>
                <a:latin typeface="Arial MT"/>
                <a:cs typeface="Arial MT"/>
              </a:rPr>
              <a:t>SP</a:t>
            </a:r>
            <a:endParaRPr sz="1100">
              <a:latin typeface="Arial MT"/>
              <a:cs typeface="Arial MT"/>
            </a:endParaRPr>
          </a:p>
          <a:p>
            <a:pPr marL="521334">
              <a:lnSpc>
                <a:spcPct val="100000"/>
              </a:lnSpc>
              <a:spcBef>
                <a:spcPts val="150"/>
              </a:spcBef>
              <a:tabLst>
                <a:tab pos="2593340" algn="l"/>
              </a:tabLst>
            </a:pPr>
            <a:r>
              <a:rPr dirty="0" sz="1000">
                <a:solidFill>
                  <a:srgbClr val="7CA589"/>
                </a:solidFill>
                <a:latin typeface="Arial MT"/>
                <a:cs typeface="Arial MT"/>
              </a:rPr>
              <a:t>CNPJ</a:t>
            </a:r>
            <a:r>
              <a:rPr dirty="0" sz="1000" spc="95">
                <a:solidFill>
                  <a:srgbClr val="7CA589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A3A3A3"/>
                </a:solidFill>
                <a:latin typeface="Arial MT"/>
                <a:cs typeface="Arial MT"/>
              </a:rPr>
              <a:t>05.441.611/0õ01-</a:t>
            </a:r>
            <a:r>
              <a:rPr dirty="0" sz="1000" spc="-25">
                <a:solidFill>
                  <a:srgbClr val="A3A3A3"/>
                </a:solidFill>
                <a:latin typeface="Arial MT"/>
                <a:cs typeface="Arial MT"/>
              </a:rPr>
              <a:t>99</a:t>
            </a:r>
            <a:r>
              <a:rPr dirty="0" sz="1000">
                <a:solidFill>
                  <a:srgbClr val="A3A3A3"/>
                </a:solidFill>
                <a:latin typeface="Arial MT"/>
                <a:cs typeface="Arial MT"/>
              </a:rPr>
              <a:t>	</a:t>
            </a:r>
            <a:r>
              <a:rPr dirty="0" sz="1000">
                <a:solidFill>
                  <a:srgbClr val="6BA58C"/>
                </a:solidFill>
                <a:latin typeface="Arial MT"/>
                <a:cs typeface="Arial MT"/>
              </a:rPr>
              <a:t>INSCRIÇÃO</a:t>
            </a:r>
            <a:r>
              <a:rPr dirty="0" sz="1000" spc="20">
                <a:solidFill>
                  <a:srgbClr val="6BA58C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77CF9C"/>
                </a:solidFill>
                <a:latin typeface="Arial MT"/>
                <a:cs typeface="Arial MT"/>
              </a:rPr>
              <a:t>MUNICIPAL</a:t>
            </a:r>
            <a:r>
              <a:rPr dirty="0" sz="1000" spc="-30">
                <a:solidFill>
                  <a:srgbClr val="77CF9C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A5A5A5"/>
                </a:solidFill>
                <a:latin typeface="Arial MT"/>
                <a:cs typeface="Arial MT"/>
              </a:rPr>
              <a:t>2.756</a:t>
            </a:r>
            <a:endParaRPr sz="1000">
              <a:latin typeface="Arial MT"/>
              <a:cs typeface="Arial MT"/>
            </a:endParaRPr>
          </a:p>
          <a:p>
            <a:pPr algn="ctr" marL="384175">
              <a:lnSpc>
                <a:spcPct val="100000"/>
              </a:lnSpc>
              <a:spcBef>
                <a:spcPts val="335"/>
              </a:spcBef>
            </a:pPr>
            <a:r>
              <a:rPr dirty="0" sz="1050" spc="-35">
                <a:solidFill>
                  <a:srgbClr val="C66079"/>
                </a:solidFill>
                <a:latin typeface="Arial MT"/>
                <a:cs typeface="Arial MT"/>
              </a:rPr>
              <a:t>E-</a:t>
            </a:r>
            <a:r>
              <a:rPr dirty="0" sz="1050" spc="-20">
                <a:solidFill>
                  <a:srgbClr val="C66079"/>
                </a:solidFill>
                <a:latin typeface="Arial MT"/>
                <a:cs typeface="Arial MT"/>
              </a:rPr>
              <a:t>Mail</a:t>
            </a:r>
            <a:r>
              <a:rPr dirty="0" sz="1050" spc="-40">
                <a:solidFill>
                  <a:srgbClr val="C66079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707070"/>
                </a:solidFill>
                <a:latin typeface="Arial MT"/>
                <a:cs typeface="Arial MT"/>
              </a:rPr>
              <a:t>:</a:t>
            </a:r>
            <a:r>
              <a:rPr dirty="0" sz="1050" spc="-10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C8697C"/>
                </a:solidFill>
                <a:latin typeface="Arial MT"/>
                <a:cs typeface="Arial MT"/>
                <a:hlinkClick r:id="rId9"/>
              </a:rPr>
              <a:t>paIoma_dedetizacao@hotmail.com</a:t>
            </a:r>
            <a:endParaRPr sz="10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endParaRPr sz="10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tabLst>
                <a:tab pos="1273810" algn="l"/>
              </a:tabLst>
            </a:pPr>
            <a:r>
              <a:rPr dirty="0" sz="1200" spc="-85">
                <a:solidFill>
                  <a:srgbClr val="A15664"/>
                </a:solidFill>
                <a:latin typeface="Arial MT"/>
                <a:cs typeface="Arial MT"/>
              </a:rPr>
              <a:t>(11)</a:t>
            </a:r>
            <a:r>
              <a:rPr dirty="0" sz="1200" spc="-20">
                <a:solidFill>
                  <a:srgbClr val="A15664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D16B80"/>
                </a:solidFill>
                <a:latin typeface="Arial MT"/>
                <a:cs typeface="Arial MT"/>
              </a:rPr>
              <a:t>245&amp;</a:t>
            </a:r>
            <a:r>
              <a:rPr dirty="0" sz="1200" spc="375">
                <a:solidFill>
                  <a:srgbClr val="D16B80"/>
                </a:solidFill>
                <a:latin typeface="Arial MT"/>
                <a:cs typeface="Arial MT"/>
              </a:rPr>
              <a:t> </a:t>
            </a:r>
            <a:r>
              <a:rPr dirty="0" sz="1200" spc="-45">
                <a:solidFill>
                  <a:srgbClr val="D16B80"/>
                </a:solidFill>
                <a:latin typeface="Arial MT"/>
                <a:cs typeface="Arial MT"/>
              </a:rPr>
              <a:t>488</a:t>
            </a:r>
            <a:r>
              <a:rPr dirty="0" sz="1200" spc="190">
                <a:solidFill>
                  <a:srgbClr val="D16B80"/>
                </a:solidFill>
                <a:latin typeface="Arial MT"/>
                <a:cs typeface="Arial MT"/>
              </a:rPr>
              <a:t> </a:t>
            </a:r>
            <a:r>
              <a:rPr dirty="0" sz="1200" spc="-50">
                <a:solidFill>
                  <a:srgbClr val="5E79C8"/>
                </a:solidFill>
                <a:latin typeface="Arial MT"/>
                <a:cs typeface="Arial MT"/>
              </a:rPr>
              <a:t>6</a:t>
            </a:r>
            <a:r>
              <a:rPr dirty="0" sz="1200">
                <a:solidFill>
                  <a:srgbClr val="5E79C8"/>
                </a:solidFill>
                <a:latin typeface="Arial MT"/>
                <a:cs typeface="Arial MT"/>
              </a:rPr>
              <a:t>	</a:t>
            </a:r>
            <a:r>
              <a:rPr dirty="0" sz="1200" spc="-75">
                <a:solidFill>
                  <a:srgbClr val="954F5D"/>
                </a:solidFill>
                <a:latin typeface="Arial MT"/>
                <a:cs typeface="Arial MT"/>
              </a:rPr>
              <a:t>(11)</a:t>
            </a:r>
            <a:r>
              <a:rPr dirty="0" sz="1200" spc="-10">
                <a:solidFill>
                  <a:srgbClr val="954F5D"/>
                </a:solidFill>
                <a:latin typeface="Arial MT"/>
                <a:cs typeface="Arial MT"/>
              </a:rPr>
              <a:t> </a:t>
            </a:r>
            <a:r>
              <a:rPr dirty="0" sz="1200" spc="-75">
                <a:solidFill>
                  <a:srgbClr val="9A6770"/>
                </a:solidFill>
                <a:latin typeface="Arial MT"/>
                <a:cs typeface="Arial MT"/>
              </a:rPr>
              <a:t>96860-</a:t>
            </a:r>
            <a:r>
              <a:rPr dirty="0" sz="1200" spc="-50">
                <a:solidFill>
                  <a:srgbClr val="9A6770"/>
                </a:solidFill>
                <a:latin typeface="Arial MT"/>
                <a:cs typeface="Arial MT"/>
              </a:rPr>
              <a:t>3710</a:t>
            </a:r>
            <a:r>
              <a:rPr dirty="0" sz="1200" spc="10">
                <a:solidFill>
                  <a:srgbClr val="9A6770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79B875"/>
                </a:solidFill>
                <a:latin typeface="Arial MT"/>
                <a:cs typeface="Arial MT"/>
              </a:rPr>
              <a:t>@</a:t>
            </a:r>
            <a:r>
              <a:rPr dirty="0" sz="1200" spc="-15">
                <a:solidFill>
                  <a:srgbClr val="79B875"/>
                </a:solidFill>
                <a:latin typeface="Arial MT"/>
                <a:cs typeface="Arial MT"/>
              </a:rPr>
              <a:t> </a:t>
            </a:r>
            <a:r>
              <a:rPr dirty="0" sz="1200" spc="-85">
                <a:solidFill>
                  <a:srgbClr val="EFEFEF"/>
                </a:solidFill>
                <a:latin typeface="Arial MT"/>
                <a:cs typeface="Arial MT"/>
              </a:rPr>
              <a:t>(11)</a:t>
            </a:r>
            <a:r>
              <a:rPr dirty="0" sz="1200" spc="-35">
                <a:solidFill>
                  <a:srgbClr val="EFEFEF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C65475"/>
                </a:solidFill>
                <a:latin typeface="Arial MT"/>
                <a:cs typeface="Arial MT"/>
              </a:rPr>
              <a:t>0701&amp;2352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 MT"/>
              <a:cs typeface="Arial MT"/>
            </a:endParaRPr>
          </a:p>
          <a:p>
            <a:pPr marL="859155">
              <a:lnSpc>
                <a:spcPct val="100000"/>
              </a:lnSpc>
            </a:pPr>
            <a:r>
              <a:rPr dirty="0" sz="1650" spc="-25">
                <a:solidFill>
                  <a:srgbClr val="49B874"/>
                </a:solidFill>
                <a:latin typeface="Arial MT"/>
                <a:cs typeface="Arial MT"/>
              </a:rPr>
              <a:t>Local</a:t>
            </a:r>
            <a:r>
              <a:rPr dirty="0" sz="1650" spc="-90">
                <a:solidFill>
                  <a:srgbClr val="49B874"/>
                </a:solidFill>
                <a:latin typeface="Arial MT"/>
                <a:cs typeface="Arial MT"/>
              </a:rPr>
              <a:t> </a:t>
            </a:r>
            <a:r>
              <a:rPr dirty="0" sz="1650" spc="-10">
                <a:solidFill>
                  <a:srgbClr val="5EB180"/>
                </a:solidFill>
                <a:latin typeface="Arial MT"/>
                <a:cs typeface="Arial MT"/>
              </a:rPr>
              <a:t>Tratado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8005" y="2391155"/>
            <a:ext cx="6717665" cy="803910"/>
          </a:xfrm>
          <a:prstGeom prst="rect">
            <a:avLst/>
          </a:prstGeom>
        </p:spPr>
        <p:txBody>
          <a:bodyPr wrap="square" lIns="0" tIns="8699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685"/>
              </a:spcBef>
            </a:pPr>
            <a:r>
              <a:rPr dirty="0" sz="1150">
                <a:solidFill>
                  <a:srgbClr val="34447C"/>
                </a:solidFill>
                <a:latin typeface="Arial MT"/>
                <a:cs typeface="Arial MT"/>
              </a:rPr>
              <a:t>Razão</a:t>
            </a:r>
            <a:r>
              <a:rPr dirty="0" sz="1150" spc="-70">
                <a:solidFill>
                  <a:srgbClr val="34447C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4B6987"/>
                </a:solidFill>
                <a:latin typeface="Arial MT"/>
                <a:cs typeface="Arial MT"/>
              </a:rPr>
              <a:t>Social</a:t>
            </a:r>
            <a:r>
              <a:rPr dirty="0" sz="1150" spc="-70">
                <a:solidFill>
                  <a:srgbClr val="4B6987"/>
                </a:solidFill>
                <a:latin typeface="Arial MT"/>
                <a:cs typeface="Arial MT"/>
              </a:rPr>
              <a:t> </a:t>
            </a:r>
            <a:r>
              <a:rPr dirty="0" sz="1150" spc="-50">
                <a:solidFill>
                  <a:srgbClr val="A1A1A1"/>
                </a:solidFill>
                <a:latin typeface="Arial MT"/>
                <a:cs typeface="Arial MT"/>
              </a:rPr>
              <a:t>:</a:t>
            </a:r>
            <a:endParaRPr sz="1150">
              <a:latin typeface="Arial MT"/>
              <a:cs typeface="Arial MT"/>
            </a:endParaRPr>
          </a:p>
          <a:p>
            <a:pPr marL="20320">
              <a:lnSpc>
                <a:spcPct val="100000"/>
              </a:lnSpc>
              <a:spcBef>
                <a:spcPts val="610"/>
              </a:spcBef>
            </a:pPr>
            <a:r>
              <a:rPr dirty="0" sz="1200" spc="-45">
                <a:solidFill>
                  <a:srgbClr val="3F6B90"/>
                </a:solidFill>
                <a:latin typeface="Arial MT"/>
                <a:cs typeface="Arial MT"/>
              </a:rPr>
              <a:t>Endereço</a:t>
            </a:r>
            <a:r>
              <a:rPr dirty="0" sz="1200" spc="-25">
                <a:solidFill>
                  <a:srgbClr val="3F6B90"/>
                </a:solidFill>
                <a:latin typeface="Arial MT"/>
                <a:cs typeface="Arial MT"/>
              </a:rPr>
              <a:t> </a:t>
            </a:r>
            <a:r>
              <a:rPr dirty="0" sz="1200" spc="-50">
                <a:solidFill>
                  <a:srgbClr val="727272"/>
                </a:solidFill>
                <a:latin typeface="Arial MT"/>
                <a:cs typeface="Arial MT"/>
              </a:rPr>
              <a:t>: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  <a:tabLst>
                <a:tab pos="1123315" algn="l"/>
                <a:tab pos="2120900" algn="l"/>
                <a:tab pos="2967355" algn="l"/>
                <a:tab pos="6704330" algn="l"/>
              </a:tabLst>
            </a:pPr>
            <a:r>
              <a:rPr dirty="0" sz="1200" spc="-45">
                <a:solidFill>
                  <a:srgbClr val="576680"/>
                </a:solidFill>
                <a:latin typeface="Arial MT"/>
                <a:cs typeface="Arial MT"/>
              </a:rPr>
              <a:t>CNPJ</a:t>
            </a:r>
            <a:r>
              <a:rPr dirty="0" sz="1200" spc="-5">
                <a:solidFill>
                  <a:srgbClr val="576680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595959"/>
                </a:solidFill>
                <a:latin typeface="Arial MT"/>
                <a:cs typeface="Arial MT"/>
              </a:rPr>
              <a:t>:</a:t>
            </a:r>
            <a:r>
              <a:rPr dirty="0" sz="1200" spc="6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u="heavy" sz="1200" spc="150">
                <a:solidFill>
                  <a:srgbClr val="8593D1"/>
                </a:solidFill>
                <a:uFill>
                  <a:solidFill>
                    <a:srgbClr val="4F5B97"/>
                  </a:solidFill>
                </a:uFill>
                <a:latin typeface="Arial MT"/>
                <a:cs typeface="Arial MT"/>
              </a:rPr>
              <a:t>  </a:t>
            </a:r>
            <a:r>
              <a:rPr dirty="0" u="heavy" sz="1200">
                <a:solidFill>
                  <a:srgbClr val="8593D1"/>
                </a:solidFill>
                <a:uFill>
                  <a:solidFill>
                    <a:srgbClr val="4F5B97"/>
                  </a:solidFill>
                </a:uFill>
                <a:latin typeface="Arial MT"/>
                <a:cs typeface="Arial MT"/>
              </a:rPr>
              <a:t>r.</a:t>
            </a:r>
            <a:r>
              <a:rPr dirty="0" u="heavy" sz="1200" spc="135">
                <a:solidFill>
                  <a:srgbClr val="8593D1"/>
                </a:solidFill>
                <a:uFill>
                  <a:solidFill>
                    <a:srgbClr val="4F5B97"/>
                  </a:solidFill>
                </a:uFill>
                <a:latin typeface="Arial MT"/>
                <a:cs typeface="Arial MT"/>
              </a:rPr>
              <a:t>  </a:t>
            </a:r>
            <a:r>
              <a:rPr dirty="0" u="heavy" sz="1200" spc="-50">
                <a:solidFill>
                  <a:srgbClr val="696BB8"/>
                </a:solidFill>
                <a:uFill>
                  <a:solidFill>
                    <a:srgbClr val="4F5B97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1200">
                <a:solidFill>
                  <a:srgbClr val="696BB8"/>
                </a:solidFill>
                <a:uFill>
                  <a:solidFill>
                    <a:srgbClr val="4F5B97"/>
                  </a:solidFill>
                </a:uFill>
                <a:latin typeface="Arial MT"/>
                <a:cs typeface="Arial MT"/>
              </a:rPr>
              <a:t>	</a:t>
            </a:r>
            <a:r>
              <a:rPr dirty="0" u="heavy" sz="1200">
                <a:solidFill>
                  <a:srgbClr val="9A9A9A"/>
                </a:solidFill>
                <a:uFill>
                  <a:solidFill>
                    <a:srgbClr val="4F5B97"/>
                  </a:solidFill>
                </a:uFill>
                <a:latin typeface="Arial MT"/>
                <a:cs typeface="Arial MT"/>
              </a:rPr>
              <a:t>6.</a:t>
            </a:r>
            <a:r>
              <a:rPr dirty="0" u="heavy" sz="1200" spc="459">
                <a:solidFill>
                  <a:srgbClr val="9A9A9A"/>
                </a:solidFill>
                <a:uFill>
                  <a:solidFill>
                    <a:srgbClr val="4F5B97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 spc="55">
                <a:solidFill>
                  <a:srgbClr val="6262A1"/>
                </a:solidFill>
                <a:uFill>
                  <a:solidFill>
                    <a:srgbClr val="4F5B97"/>
                  </a:solidFill>
                </a:uFill>
                <a:latin typeface="Arial MT"/>
                <a:cs typeface="Arial MT"/>
              </a:rPr>
              <a:t>&gt;</a:t>
            </a:r>
            <a:r>
              <a:rPr dirty="0" u="heavy" sz="1200" spc="-45">
                <a:solidFill>
                  <a:srgbClr val="6262A1"/>
                </a:solidFill>
                <a:uFill>
                  <a:solidFill>
                    <a:srgbClr val="4F5B97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solidFill>
                  <a:srgbClr val="979CD3"/>
                </a:solidFill>
                <a:uFill>
                  <a:solidFill>
                    <a:srgbClr val="4F5B97"/>
                  </a:solidFill>
                </a:uFill>
                <a:latin typeface="Arial MT"/>
                <a:cs typeface="Arial MT"/>
              </a:rPr>
              <a:t>o</a:t>
            </a:r>
            <a:r>
              <a:rPr dirty="0" u="heavy" sz="1200" spc="-30">
                <a:solidFill>
                  <a:srgbClr val="979CD3"/>
                </a:solidFill>
                <a:uFill>
                  <a:solidFill>
                    <a:srgbClr val="4F5B97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 spc="-50">
                <a:solidFill>
                  <a:srgbClr val="3D31BC"/>
                </a:solidFill>
                <a:uFill>
                  <a:solidFill>
                    <a:srgbClr val="4F5B97"/>
                  </a:solidFill>
                </a:uFill>
                <a:latin typeface="Arial MT"/>
                <a:cs typeface="Arial MT"/>
              </a:rPr>
              <a:t>x</a:t>
            </a:r>
            <a:r>
              <a:rPr dirty="0" u="heavy" sz="1200">
                <a:solidFill>
                  <a:srgbClr val="3D31BC"/>
                </a:solidFill>
                <a:uFill>
                  <a:solidFill>
                    <a:srgbClr val="4F5B97"/>
                  </a:solidFill>
                </a:uFill>
                <a:latin typeface="Arial MT"/>
                <a:cs typeface="Arial MT"/>
              </a:rPr>
              <a:t>	</a:t>
            </a:r>
            <a:r>
              <a:rPr dirty="0" u="heavy" sz="1200" spc="-100">
                <a:solidFill>
                  <a:srgbClr val="646EC1"/>
                </a:solidFill>
                <a:uFill>
                  <a:solidFill>
                    <a:srgbClr val="4F5B97"/>
                  </a:solidFill>
                </a:uFill>
                <a:latin typeface="Arial MT"/>
                <a:cs typeface="Arial MT"/>
              </a:rPr>
              <a:t>fr</a:t>
            </a:r>
            <a:r>
              <a:rPr dirty="0" u="heavy" sz="1200" spc="-35">
                <a:solidFill>
                  <a:srgbClr val="646EC1"/>
                </a:solidFill>
                <a:uFill>
                  <a:solidFill>
                    <a:srgbClr val="4F5B97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 spc="-25">
                <a:solidFill>
                  <a:srgbClr val="6D699E"/>
                </a:solidFill>
                <a:uFill>
                  <a:solidFill>
                    <a:srgbClr val="4F5B97"/>
                  </a:solidFill>
                </a:uFill>
                <a:latin typeface="Arial MT"/>
                <a:cs typeface="Arial MT"/>
              </a:rPr>
              <a:t>meg</a:t>
            </a:r>
            <a:r>
              <a:rPr dirty="0" u="heavy" sz="1200">
                <a:solidFill>
                  <a:srgbClr val="6D699E"/>
                </a:solidFill>
                <a:uFill>
                  <a:solidFill>
                    <a:srgbClr val="4F5B97"/>
                  </a:solidFill>
                </a:uFill>
                <a:latin typeface="Arial MT"/>
                <a:cs typeface="Arial MT"/>
              </a:rPr>
              <a:t>	</a:t>
            </a:r>
            <a:r>
              <a:rPr dirty="0" sz="1200" spc="-50">
                <a:solidFill>
                  <a:srgbClr val="5B5B5B"/>
                </a:solidFill>
                <a:latin typeface="Arial MT"/>
                <a:cs typeface="Arial MT"/>
              </a:rPr>
              <a:t>Inscr.</a:t>
            </a:r>
            <a:r>
              <a:rPr dirty="0" sz="1200" spc="-3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5B5B5B"/>
                </a:solidFill>
                <a:latin typeface="Arial MT"/>
                <a:cs typeface="Arial MT"/>
              </a:rPr>
              <a:t>Estadual:</a:t>
            </a:r>
            <a:r>
              <a:rPr dirty="0" sz="1200" spc="-18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u="heavy" sz="1200">
                <a:solidFill>
                  <a:srgbClr val="5B5B5B"/>
                </a:solidFill>
                <a:uFill>
                  <a:solidFill>
                    <a:srgbClr val="577090"/>
                  </a:solidFill>
                </a:uFill>
                <a:latin typeface="Arial MT"/>
                <a:cs typeface="Arial MT"/>
              </a:rPr>
              <a:t>	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01358" y="3229371"/>
            <a:ext cx="6108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90">
                <a:solidFill>
                  <a:srgbClr val="546E89"/>
                </a:solidFill>
                <a:latin typeface="Times New Roman"/>
                <a:cs typeface="Times New Roman"/>
              </a:rPr>
              <a:t>Contato</a:t>
            </a:r>
            <a:r>
              <a:rPr dirty="0" sz="1400" spc="45">
                <a:solidFill>
                  <a:srgbClr val="546E89"/>
                </a:solidFill>
                <a:latin typeface="Times New Roman"/>
                <a:cs typeface="Times New Roman"/>
              </a:rPr>
              <a:t> </a:t>
            </a:r>
            <a:r>
              <a:rPr dirty="0" sz="1400" spc="-50">
                <a:solidFill>
                  <a:srgbClr val="626262"/>
                </a:solidFill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847576" y="3195581"/>
            <a:ext cx="4274820" cy="55562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77800">
              <a:lnSpc>
                <a:spcPct val="100000"/>
              </a:lnSpc>
              <a:spcBef>
                <a:spcPts val="365"/>
              </a:spcBef>
              <a:tabLst>
                <a:tab pos="2245360" algn="l"/>
                <a:tab pos="4260850" algn="l"/>
              </a:tabLst>
            </a:pPr>
            <a:r>
              <a:rPr dirty="0" sz="1400">
                <a:solidFill>
                  <a:srgbClr val="606060"/>
                </a:solidFill>
                <a:latin typeface="Times New Roman"/>
                <a:cs typeface="Times New Roman"/>
              </a:rPr>
              <a:t>Fone: </a:t>
            </a:r>
            <a:r>
              <a:rPr dirty="0" u="heavy" baseline="2415" sz="1725">
                <a:solidFill>
                  <a:srgbClr val="484848"/>
                </a:solidFill>
                <a:uFill>
                  <a:solidFill>
                    <a:srgbClr val="5B6B90"/>
                  </a:solidFill>
                </a:uFill>
                <a:latin typeface="Arial MT"/>
                <a:cs typeface="Arial MT"/>
              </a:rPr>
              <a:t>	</a:t>
            </a:r>
            <a:r>
              <a:rPr dirty="0" baseline="2415" sz="1725">
                <a:solidFill>
                  <a:srgbClr val="484848"/>
                </a:solidFill>
                <a:latin typeface="Arial MT"/>
                <a:cs typeface="Arial MT"/>
              </a:rPr>
              <a:t>CEP: </a:t>
            </a:r>
            <a:r>
              <a:rPr dirty="0" u="heavy" baseline="2415" sz="1725">
                <a:solidFill>
                  <a:srgbClr val="484848"/>
                </a:solidFill>
                <a:uFill>
                  <a:solidFill>
                    <a:srgbClr val="5B6B90"/>
                  </a:solidFill>
                </a:uFill>
                <a:latin typeface="Arial MT"/>
                <a:cs typeface="Arial MT"/>
              </a:rPr>
              <a:t>	</a:t>
            </a:r>
            <a:endParaRPr baseline="2415" sz="1725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dirty="0" sz="1600">
                <a:solidFill>
                  <a:srgbClr val="4BA870"/>
                </a:solidFill>
                <a:latin typeface="Arial MT"/>
                <a:cs typeface="Arial MT"/>
              </a:rPr>
              <a:t>Execução</a:t>
            </a:r>
            <a:r>
              <a:rPr dirty="0" sz="1600" spc="65">
                <a:solidFill>
                  <a:srgbClr val="4BA870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64A579"/>
                </a:solidFill>
                <a:latin typeface="Arial MT"/>
                <a:cs typeface="Arial MT"/>
              </a:rPr>
              <a:t>do</a:t>
            </a:r>
            <a:r>
              <a:rPr dirty="0" sz="1600" spc="-100">
                <a:solidFill>
                  <a:srgbClr val="64A579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6DA780"/>
                </a:solidFill>
                <a:latin typeface="Arial MT"/>
                <a:cs typeface="Arial MT"/>
              </a:rPr>
              <a:t>Serviço</a:t>
            </a:r>
            <a:r>
              <a:rPr dirty="0" sz="1600" spc="-35">
                <a:solidFill>
                  <a:srgbClr val="6DA780"/>
                </a:solidFill>
                <a:latin typeface="Arial MT"/>
                <a:cs typeface="Arial MT"/>
              </a:rPr>
              <a:t> </a:t>
            </a:r>
            <a:r>
              <a:rPr dirty="0" sz="1600" spc="-50">
                <a:solidFill>
                  <a:srgbClr val="607770"/>
                </a:solidFill>
                <a:latin typeface="Arial MT"/>
                <a:cs typeface="Arial MT"/>
              </a:rPr>
              <a:t>: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07113" y="3712085"/>
            <a:ext cx="3288029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44980" algn="l"/>
              </a:tabLst>
            </a:pPr>
            <a:r>
              <a:rPr dirty="0" sz="1200" spc="-55">
                <a:solidFill>
                  <a:srgbClr val="80A8DA"/>
                </a:solidFill>
                <a:latin typeface="Arial MT"/>
                <a:cs typeface="Arial MT"/>
              </a:rPr>
              <a:t>Valor:</a:t>
            </a:r>
            <a:r>
              <a:rPr dirty="0" sz="1200" spc="25">
                <a:solidFill>
                  <a:srgbClr val="80A8DA"/>
                </a:solidFill>
                <a:latin typeface="Arial MT"/>
                <a:cs typeface="Arial MT"/>
              </a:rPr>
              <a:t> </a:t>
            </a:r>
            <a:r>
              <a:rPr dirty="0" sz="1200" spc="-50">
                <a:solidFill>
                  <a:srgbClr val="5B7B8E"/>
                </a:solidFill>
                <a:latin typeface="Arial MT"/>
                <a:cs typeface="Arial MT"/>
              </a:rPr>
              <a:t>R8</a:t>
            </a:r>
            <a:r>
              <a:rPr dirty="0" sz="1200" spc="-120">
                <a:solidFill>
                  <a:srgbClr val="5B7B8E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B6C8F4"/>
                </a:solidFill>
                <a:latin typeface="Arial MT"/>
                <a:cs typeface="Arial MT"/>
              </a:rPr>
              <a:t>ÇA</a:t>
            </a:r>
            <a:r>
              <a:rPr dirty="0" sz="1200">
                <a:solidFill>
                  <a:srgbClr val="B6C8F4"/>
                </a:solidFill>
                <a:latin typeface="Arial MT"/>
                <a:cs typeface="Arial MT"/>
              </a:rPr>
              <a:t>	</a:t>
            </a:r>
            <a:r>
              <a:rPr dirty="0" sz="1200" spc="-35">
                <a:solidFill>
                  <a:srgbClr val="546E93"/>
                </a:solidFill>
                <a:latin typeface="Arial MT"/>
                <a:cs typeface="Arial MT"/>
              </a:rPr>
              <a:t>garantia</a:t>
            </a:r>
            <a:r>
              <a:rPr dirty="0" sz="1200">
                <a:solidFill>
                  <a:srgbClr val="546E93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5277CF"/>
                </a:solidFill>
                <a:latin typeface="Arial MT"/>
                <a:cs typeface="Arial MT"/>
              </a:rPr>
              <a:t>do</a:t>
            </a:r>
            <a:r>
              <a:rPr dirty="0" sz="1200" spc="-75">
                <a:solidFill>
                  <a:srgbClr val="5277CF"/>
                </a:solidFill>
                <a:latin typeface="Arial MT"/>
                <a:cs typeface="Arial MT"/>
              </a:rPr>
              <a:t> </a:t>
            </a:r>
            <a:r>
              <a:rPr dirty="0" sz="1200" spc="-40">
                <a:solidFill>
                  <a:srgbClr val="E8EFFF"/>
                </a:solidFill>
                <a:latin typeface="Arial MT"/>
                <a:cs typeface="Arial MT"/>
              </a:rPr>
              <a:t>serviço</a:t>
            </a:r>
            <a:r>
              <a:rPr dirty="0" sz="1200" spc="-10">
                <a:solidFill>
                  <a:srgbClr val="E8EFFF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66489"/>
                </a:solidFill>
                <a:latin typeface="Arial MT"/>
                <a:cs typeface="Arial MT"/>
              </a:rPr>
              <a:t>t</a:t>
            </a:r>
            <a:r>
              <a:rPr dirty="0" sz="1200" spc="240">
                <a:solidFill>
                  <a:srgbClr val="466489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DFDFDF"/>
                </a:solidFill>
                <a:latin typeface="Arial MT"/>
                <a:cs typeface="Arial MT"/>
              </a:rPr>
              <a:t>de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941682" y="3712085"/>
            <a:ext cx="565785" cy="376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505BB1"/>
                </a:solidFill>
                <a:latin typeface="Arial MT"/>
                <a:cs typeface="Arial MT"/>
              </a:rPr>
              <a:t>/</a:t>
            </a:r>
            <a:r>
              <a:rPr dirty="0" u="heavy" sz="1200" spc="-100">
                <a:solidFill>
                  <a:srgbClr val="A09EFB"/>
                </a:solidFill>
                <a:uFill>
                  <a:solidFill>
                    <a:srgbClr val="54679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solidFill>
                  <a:srgbClr val="A09EFB"/>
                </a:solidFill>
                <a:uFill>
                  <a:solidFill>
                    <a:srgbClr val="546793"/>
                  </a:solidFill>
                </a:uFill>
                <a:latin typeface="Arial MT"/>
                <a:cs typeface="Arial MT"/>
              </a:rPr>
              <a:t>a</a:t>
            </a:r>
            <a:r>
              <a:rPr dirty="0" u="heavy" sz="1200" spc="265">
                <a:solidFill>
                  <a:srgbClr val="A09EFB"/>
                </a:solidFill>
                <a:uFill>
                  <a:solidFill>
                    <a:srgbClr val="54679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solidFill>
                  <a:srgbClr val="4654C1"/>
                </a:solidFill>
                <a:uFill>
                  <a:solidFill>
                    <a:srgbClr val="546793"/>
                  </a:solidFill>
                </a:uFill>
                <a:latin typeface="Arial MT"/>
                <a:cs typeface="Arial MT"/>
              </a:rPr>
              <a:t>a</a:t>
            </a:r>
            <a:r>
              <a:rPr dirty="0" u="heavy" sz="1200" spc="95">
                <a:solidFill>
                  <a:srgbClr val="4654C1"/>
                </a:solidFill>
                <a:uFill>
                  <a:solidFill>
                    <a:srgbClr val="546793"/>
                  </a:solidFill>
                </a:uFill>
                <a:latin typeface="Arial MT"/>
                <a:cs typeface="Arial MT"/>
              </a:rPr>
              <a:t>  </a:t>
            </a:r>
            <a:r>
              <a:rPr dirty="0" sz="1200" spc="-25">
                <a:solidFill>
                  <a:srgbClr val="3F5472"/>
                </a:solidFill>
                <a:latin typeface="Arial MT"/>
                <a:cs typeface="Arial MT"/>
              </a:rPr>
              <a:t>ip</a:t>
            </a:r>
            <a:endParaRPr sz="1200">
              <a:latin typeface="Arial MT"/>
              <a:cs typeface="Arial MT"/>
            </a:endParaRPr>
          </a:p>
          <a:p>
            <a:pPr marL="105410">
              <a:lnSpc>
                <a:spcPct val="100000"/>
              </a:lnSpc>
              <a:spcBef>
                <a:spcPts val="5"/>
              </a:spcBef>
            </a:pPr>
            <a:r>
              <a:rPr dirty="0" sz="1100" spc="-20">
                <a:solidFill>
                  <a:srgbClr val="4464A1"/>
                </a:solidFill>
                <a:latin typeface="Arial MT"/>
                <a:cs typeface="Arial MT"/>
              </a:rPr>
              <a:t>Data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904527" y="3712085"/>
            <a:ext cx="1014730" cy="376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92150" algn="l"/>
                <a:tab pos="909955" algn="l"/>
              </a:tabLst>
            </a:pPr>
            <a:r>
              <a:rPr dirty="0" u="heavy" sz="1200" spc="175">
                <a:solidFill>
                  <a:srgbClr val="494DA8"/>
                </a:solidFill>
                <a:uFill>
                  <a:solidFill>
                    <a:srgbClr val="545B9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solidFill>
                  <a:srgbClr val="494DA8"/>
                </a:solidFill>
                <a:uFill>
                  <a:solidFill>
                    <a:srgbClr val="545B93"/>
                  </a:solidFill>
                </a:uFill>
                <a:latin typeface="Arial MT"/>
                <a:cs typeface="Arial MT"/>
              </a:rPr>
              <a:t>o</a:t>
            </a:r>
            <a:r>
              <a:rPr dirty="0" u="heavy" sz="1200" spc="465">
                <a:solidFill>
                  <a:srgbClr val="494DA8"/>
                </a:solidFill>
                <a:uFill>
                  <a:solidFill>
                    <a:srgbClr val="545B9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solidFill>
                  <a:srgbClr val="494DA8"/>
                </a:solidFill>
                <a:uFill>
                  <a:solidFill>
                    <a:srgbClr val="545B93"/>
                  </a:solidFill>
                </a:uFill>
                <a:latin typeface="Arial MT"/>
                <a:cs typeface="Arial MT"/>
              </a:rPr>
              <a:t>,</a:t>
            </a:r>
            <a:r>
              <a:rPr dirty="0" u="heavy" sz="1200" spc="409">
                <a:solidFill>
                  <a:srgbClr val="494DA8"/>
                </a:solidFill>
                <a:uFill>
                  <a:solidFill>
                    <a:srgbClr val="545B9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 spc="-50">
                <a:solidFill>
                  <a:srgbClr val="364F72"/>
                </a:solidFill>
                <a:uFill>
                  <a:solidFill>
                    <a:srgbClr val="545B93"/>
                  </a:solidFill>
                </a:uFill>
                <a:latin typeface="Arial MT"/>
                <a:cs typeface="Arial MT"/>
              </a:rPr>
              <a:t>/</a:t>
            </a:r>
            <a:r>
              <a:rPr dirty="0" u="heavy" sz="1200">
                <a:solidFill>
                  <a:srgbClr val="364F72"/>
                </a:solidFill>
                <a:uFill>
                  <a:solidFill>
                    <a:srgbClr val="545B93"/>
                  </a:solidFill>
                </a:uFill>
                <a:latin typeface="Arial MT"/>
                <a:cs typeface="Arial MT"/>
              </a:rPr>
              <a:t>	</a:t>
            </a:r>
            <a:r>
              <a:rPr dirty="0" u="heavy" sz="1200" spc="-50">
                <a:solidFill>
                  <a:srgbClr val="FFFFFF"/>
                </a:solidFill>
                <a:uFill>
                  <a:solidFill>
                    <a:srgbClr val="545B9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1200">
                <a:solidFill>
                  <a:srgbClr val="FFFFFF"/>
                </a:solidFill>
                <a:uFill>
                  <a:solidFill>
                    <a:srgbClr val="545B93"/>
                  </a:solidFill>
                </a:uFill>
                <a:latin typeface="Arial MT"/>
                <a:cs typeface="Arial MT"/>
              </a:rPr>
              <a:t>	</a:t>
            </a:r>
            <a:r>
              <a:rPr dirty="0" sz="1200" spc="-75">
                <a:solidFill>
                  <a:srgbClr val="566D97"/>
                </a:solidFill>
                <a:latin typeface="Arial MT"/>
                <a:cs typeface="Arial MT"/>
              </a:rPr>
              <a:t>ip</a:t>
            </a:r>
            <a:endParaRPr sz="1200">
              <a:latin typeface="Arial MT"/>
              <a:cs typeface="Arial MT"/>
            </a:endParaRPr>
          </a:p>
          <a:p>
            <a:pPr marL="407670">
              <a:lnSpc>
                <a:spcPct val="100000"/>
              </a:lnSpc>
              <a:spcBef>
                <a:spcPts val="5"/>
              </a:spcBef>
            </a:pPr>
            <a:r>
              <a:rPr dirty="0" sz="1100" spc="-10">
                <a:solidFill>
                  <a:srgbClr val="779ADF"/>
                </a:solidFill>
                <a:latin typeface="Arial MT"/>
                <a:cs typeface="Arial MT"/>
              </a:rPr>
              <a:t>Vãlldaóe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99667" y="4097747"/>
            <a:ext cx="5761990" cy="2493645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algn="ctr" marL="1164590">
              <a:lnSpc>
                <a:spcPct val="100000"/>
              </a:lnSpc>
              <a:spcBef>
                <a:spcPts val="229"/>
              </a:spcBef>
            </a:pPr>
            <a:r>
              <a:rPr dirty="0" sz="1200">
                <a:solidFill>
                  <a:srgbClr val="546089"/>
                </a:solidFill>
                <a:latin typeface="Arial MT"/>
                <a:cs typeface="Arial MT"/>
              </a:rPr>
              <a:t>@</a:t>
            </a:r>
            <a:r>
              <a:rPr dirty="0" sz="1200" spc="170">
                <a:solidFill>
                  <a:srgbClr val="546089"/>
                </a:solidFill>
                <a:latin typeface="Arial MT"/>
                <a:cs typeface="Arial MT"/>
              </a:rPr>
              <a:t> </a:t>
            </a:r>
            <a:r>
              <a:rPr dirty="0" sz="1200" spc="-35">
                <a:solidFill>
                  <a:srgbClr val="3B529E"/>
                </a:solidFill>
                <a:latin typeface="Arial MT"/>
                <a:cs typeface="Arial MT"/>
              </a:rPr>
              <a:t>Produtos</a:t>
            </a:r>
            <a:r>
              <a:rPr dirty="0" sz="1200" spc="-15">
                <a:solidFill>
                  <a:srgbClr val="3B529E"/>
                </a:solidFill>
                <a:latin typeface="Arial MT"/>
                <a:cs typeface="Arial MT"/>
              </a:rPr>
              <a:t> </a:t>
            </a:r>
            <a:r>
              <a:rPr dirty="0" sz="1200" spc="-50">
                <a:solidFill>
                  <a:srgbClr val="5972AC"/>
                </a:solidFill>
                <a:latin typeface="Arial MT"/>
                <a:cs typeface="Arial MT"/>
              </a:rPr>
              <a:t>utilizado9</a:t>
            </a:r>
            <a:r>
              <a:rPr dirty="0" sz="1200" spc="-25">
                <a:solidFill>
                  <a:srgbClr val="5972AC"/>
                </a:solidFill>
                <a:latin typeface="Arial MT"/>
                <a:cs typeface="Arial MT"/>
              </a:rPr>
              <a:t> </a:t>
            </a:r>
            <a:r>
              <a:rPr dirty="0" sz="1200" spc="-95">
                <a:solidFill>
                  <a:srgbClr val="4D6497"/>
                </a:solidFill>
                <a:latin typeface="Arial MT"/>
                <a:cs typeface="Arial MT"/>
              </a:rPr>
              <a:t>|3ara</a:t>
            </a:r>
            <a:r>
              <a:rPr dirty="0" sz="1200" spc="10">
                <a:solidFill>
                  <a:srgbClr val="4D6497"/>
                </a:solidFill>
                <a:latin typeface="Arial MT"/>
                <a:cs typeface="Arial MT"/>
              </a:rPr>
              <a:t> </a:t>
            </a:r>
            <a:r>
              <a:rPr dirty="0" sz="1200" spc="-35">
                <a:solidFill>
                  <a:srgbClr val="59708C"/>
                </a:solidFill>
                <a:latin typeface="Arial MT"/>
                <a:cs typeface="Arial MT"/>
              </a:rPr>
              <a:t>cupins</a:t>
            </a:r>
            <a:r>
              <a:rPr dirty="0" sz="1200" spc="-25">
                <a:solidFill>
                  <a:srgbClr val="59708C"/>
                </a:solidFill>
                <a:latin typeface="Arial MT"/>
                <a:cs typeface="Arial MT"/>
              </a:rPr>
              <a:t> </a:t>
            </a:r>
            <a:r>
              <a:rPr dirty="0" sz="1200" spc="-40">
                <a:solidFill>
                  <a:srgbClr val="4D5B6B"/>
                </a:solidFill>
                <a:latin typeface="Arial MT"/>
                <a:cs typeface="Arial MT"/>
              </a:rPr>
              <a:t>isoparaflna</a:t>
            </a:r>
            <a:r>
              <a:rPr dirty="0" sz="1200" spc="20">
                <a:solidFill>
                  <a:srgbClr val="4D5B6B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597499"/>
                </a:solidFill>
                <a:latin typeface="Arial MT"/>
                <a:cs typeface="Arial MT"/>
              </a:rPr>
              <a:t>e</a:t>
            </a:r>
            <a:r>
              <a:rPr dirty="0" sz="1200" spc="-120">
                <a:solidFill>
                  <a:srgbClr val="597499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506E93"/>
                </a:solidFill>
                <a:latin typeface="Arial MT"/>
                <a:cs typeface="Arial MT"/>
              </a:rPr>
              <a:t>Temidor</a:t>
            </a:r>
            <a:endParaRPr sz="1200">
              <a:latin typeface="Arial MT"/>
              <a:cs typeface="Arial MT"/>
            </a:endParaRPr>
          </a:p>
          <a:p>
            <a:pPr algn="ctr" marL="1156335">
              <a:lnSpc>
                <a:spcPct val="100000"/>
              </a:lnSpc>
              <a:spcBef>
                <a:spcPts val="175"/>
              </a:spcBef>
            </a:pPr>
            <a:r>
              <a:rPr dirty="0" sz="1600">
                <a:solidFill>
                  <a:srgbClr val="6BA180"/>
                </a:solidFill>
                <a:latin typeface="Arial MT"/>
                <a:cs typeface="Arial MT"/>
              </a:rPr>
              <a:t>Produtos</a:t>
            </a:r>
            <a:r>
              <a:rPr dirty="0" sz="1600" spc="40">
                <a:solidFill>
                  <a:srgbClr val="6BA180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4FB57C"/>
                </a:solidFill>
                <a:latin typeface="Arial MT"/>
                <a:cs typeface="Arial MT"/>
              </a:rPr>
              <a:t>utilizados</a:t>
            </a:r>
            <a:r>
              <a:rPr dirty="0" sz="1600" spc="40">
                <a:solidFill>
                  <a:srgbClr val="4FB57C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64B385"/>
                </a:solidFill>
                <a:latin typeface="Arial MT"/>
                <a:cs typeface="Arial MT"/>
              </a:rPr>
              <a:t>na</a:t>
            </a:r>
            <a:r>
              <a:rPr dirty="0" sz="1600" spc="-50">
                <a:solidFill>
                  <a:srgbClr val="64B385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38AA67"/>
                </a:solidFill>
                <a:latin typeface="Arial MT"/>
                <a:cs typeface="Arial MT"/>
              </a:rPr>
              <a:t>Dedetização</a:t>
            </a:r>
            <a:r>
              <a:rPr dirty="0" sz="1600" spc="85">
                <a:solidFill>
                  <a:srgbClr val="38AA67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4D9C5D"/>
                </a:solidFill>
                <a:latin typeface="Arial MT"/>
                <a:cs typeface="Arial MT"/>
              </a:rPr>
              <a:t>e</a:t>
            </a:r>
            <a:r>
              <a:rPr dirty="0" sz="1600" spc="-105">
                <a:solidFill>
                  <a:srgbClr val="4D9C5D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4FB180"/>
                </a:solidFill>
                <a:latin typeface="Arial MT"/>
                <a:cs typeface="Arial MT"/>
              </a:rPr>
              <a:t>Desratização</a:t>
            </a:r>
            <a:endParaRPr sz="1600">
              <a:latin typeface="Arial MT"/>
              <a:cs typeface="Arial MT"/>
            </a:endParaRPr>
          </a:p>
          <a:p>
            <a:pPr marL="19050" marR="1957705">
              <a:lnSpc>
                <a:spcPct val="82600"/>
              </a:lnSpc>
              <a:spcBef>
                <a:spcPts val="350"/>
              </a:spcBef>
            </a:pPr>
            <a:r>
              <a:rPr dirty="0" sz="1250">
                <a:solidFill>
                  <a:srgbClr val="5D799C"/>
                </a:solidFill>
                <a:latin typeface="Calibri"/>
                <a:cs typeface="Calibri"/>
              </a:rPr>
              <a:t>Tenopa</a:t>
            </a:r>
            <a:r>
              <a:rPr dirty="0" sz="1250" spc="85">
                <a:solidFill>
                  <a:srgbClr val="5D799C"/>
                </a:solidFill>
                <a:latin typeface="Calibri"/>
                <a:cs typeface="Calibri"/>
              </a:rPr>
              <a:t> </a:t>
            </a:r>
            <a:r>
              <a:rPr dirty="0" sz="1250" b="1">
                <a:solidFill>
                  <a:srgbClr val="3F5972"/>
                </a:solidFill>
                <a:latin typeface="Calibri"/>
                <a:cs typeface="Calibri"/>
              </a:rPr>
              <a:t>SC</a:t>
            </a:r>
            <a:r>
              <a:rPr dirty="0" sz="1250" spc="285" b="1">
                <a:solidFill>
                  <a:srgbClr val="3F5972"/>
                </a:solidFill>
                <a:latin typeface="Calibri"/>
                <a:cs typeface="Calibri"/>
              </a:rPr>
              <a:t> </a:t>
            </a:r>
            <a:r>
              <a:rPr dirty="0" sz="1250" spc="90" b="1">
                <a:solidFill>
                  <a:srgbClr val="426490"/>
                </a:solidFill>
                <a:latin typeface="Calibri"/>
                <a:cs typeface="Calibri"/>
              </a:rPr>
              <a:t>BASF</a:t>
            </a:r>
            <a:r>
              <a:rPr dirty="0" sz="1250" spc="25" b="1">
                <a:solidFill>
                  <a:srgbClr val="426490"/>
                </a:solidFill>
                <a:latin typeface="Calibri"/>
                <a:cs typeface="Calibri"/>
              </a:rPr>
              <a:t> </a:t>
            </a:r>
            <a:r>
              <a:rPr dirty="0" sz="1250" b="1">
                <a:solidFill>
                  <a:srgbClr val="56679E"/>
                </a:solidFill>
                <a:latin typeface="Calibri"/>
                <a:cs typeface="Calibri"/>
              </a:rPr>
              <a:t>Registro</a:t>
            </a:r>
            <a:r>
              <a:rPr dirty="0" sz="1250" spc="35" b="1">
                <a:solidFill>
                  <a:srgbClr val="56679E"/>
                </a:solidFill>
                <a:latin typeface="Calibri"/>
                <a:cs typeface="Calibri"/>
              </a:rPr>
              <a:t> </a:t>
            </a:r>
            <a:r>
              <a:rPr dirty="0" sz="1250">
                <a:solidFill>
                  <a:srgbClr val="606060"/>
                </a:solidFill>
                <a:latin typeface="Calibri"/>
                <a:cs typeface="Calibri"/>
              </a:rPr>
              <a:t>no</a:t>
            </a:r>
            <a:r>
              <a:rPr dirty="0" sz="1250" spc="-30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250" b="1">
                <a:solidFill>
                  <a:srgbClr val="525252"/>
                </a:solidFill>
                <a:latin typeface="Calibri"/>
                <a:cs typeface="Calibri"/>
              </a:rPr>
              <a:t>MS.</a:t>
            </a:r>
            <a:r>
              <a:rPr dirty="0" sz="1250" spc="5" b="1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dirty="0" sz="1250" b="1">
                <a:solidFill>
                  <a:srgbClr val="DBDBDB"/>
                </a:solidFill>
                <a:latin typeface="Calibri"/>
                <a:cs typeface="Calibri"/>
              </a:rPr>
              <a:t>N°</a:t>
            </a:r>
            <a:r>
              <a:rPr dirty="0" sz="1250" spc="15" b="1">
                <a:solidFill>
                  <a:srgbClr val="DBDBDB"/>
                </a:solidFill>
                <a:latin typeface="Calibri"/>
                <a:cs typeface="Calibri"/>
              </a:rPr>
              <a:t> </a:t>
            </a:r>
            <a:r>
              <a:rPr dirty="0" sz="1250" b="1">
                <a:solidFill>
                  <a:srgbClr val="4F4F4F"/>
                </a:solidFill>
                <a:latin typeface="Calibri"/>
                <a:cs typeface="Calibri"/>
              </a:rPr>
              <a:t>3.0404.0035.001-</a:t>
            </a:r>
            <a:r>
              <a:rPr dirty="0" sz="1250" spc="-50" b="1">
                <a:solidFill>
                  <a:srgbClr val="4F4F4F"/>
                </a:solidFill>
                <a:latin typeface="Calibri"/>
                <a:cs typeface="Calibri"/>
              </a:rPr>
              <a:t>2 </a:t>
            </a:r>
            <a:r>
              <a:rPr dirty="0" sz="1250" spc="-25">
                <a:solidFill>
                  <a:srgbClr val="42568E"/>
                </a:solidFill>
                <a:latin typeface="Calibri"/>
                <a:cs typeface="Calibri"/>
              </a:rPr>
              <a:t>Ingrediente</a:t>
            </a:r>
            <a:r>
              <a:rPr dirty="0" sz="1250" spc="-20">
                <a:solidFill>
                  <a:srgbClr val="42568E"/>
                </a:solidFill>
                <a:latin typeface="Calibri"/>
                <a:cs typeface="Calibri"/>
              </a:rPr>
              <a:t> </a:t>
            </a:r>
            <a:r>
              <a:rPr dirty="0" sz="1250" spc="-20">
                <a:solidFill>
                  <a:srgbClr val="546497"/>
                </a:solidFill>
                <a:latin typeface="Calibri"/>
                <a:cs typeface="Calibri"/>
              </a:rPr>
              <a:t>Ativo: </a:t>
            </a:r>
            <a:r>
              <a:rPr dirty="0" sz="1250" spc="-30" b="1">
                <a:solidFill>
                  <a:srgbClr val="5B6BA7"/>
                </a:solidFill>
                <a:latin typeface="Calibri"/>
                <a:cs typeface="Calibri"/>
              </a:rPr>
              <a:t>Alfacipermebina</a:t>
            </a:r>
            <a:r>
              <a:rPr dirty="0" sz="1250" spc="-75" b="1">
                <a:solidFill>
                  <a:srgbClr val="5B6BA7"/>
                </a:solidFill>
                <a:latin typeface="Calibri"/>
                <a:cs typeface="Calibri"/>
              </a:rPr>
              <a:t> </a:t>
            </a:r>
            <a:r>
              <a:rPr dirty="0" sz="1250" spc="-40">
                <a:solidFill>
                  <a:srgbClr val="4D648E"/>
                </a:solidFill>
                <a:latin typeface="Calibri"/>
                <a:cs typeface="Calibri"/>
              </a:rPr>
              <a:t>39a</a:t>
            </a:r>
            <a:r>
              <a:rPr dirty="0" sz="1250" spc="40">
                <a:solidFill>
                  <a:srgbClr val="4D648E"/>
                </a:solidFill>
                <a:latin typeface="Calibri"/>
                <a:cs typeface="Calibri"/>
              </a:rPr>
              <a:t> </a:t>
            </a:r>
            <a:r>
              <a:rPr dirty="0" sz="1250">
                <a:solidFill>
                  <a:srgbClr val="24568C"/>
                </a:solidFill>
                <a:latin typeface="Calibri"/>
                <a:cs typeface="Calibri"/>
              </a:rPr>
              <a:t>+</a:t>
            </a:r>
            <a:r>
              <a:rPr dirty="0" sz="1250" spc="-5">
                <a:solidFill>
                  <a:srgbClr val="24568C"/>
                </a:solidFill>
                <a:latin typeface="Calibri"/>
                <a:cs typeface="Calibri"/>
              </a:rPr>
              <a:t> </a:t>
            </a:r>
            <a:r>
              <a:rPr dirty="0" sz="1250">
                <a:solidFill>
                  <a:srgbClr val="4F6B95"/>
                </a:solidFill>
                <a:latin typeface="Calibri"/>
                <a:cs typeface="Calibri"/>
              </a:rPr>
              <a:t>Flufenoxunim</a:t>
            </a:r>
            <a:r>
              <a:rPr dirty="0" sz="1250" spc="65">
                <a:solidFill>
                  <a:srgbClr val="4F6B95"/>
                </a:solidFill>
                <a:latin typeface="Calibri"/>
                <a:cs typeface="Calibri"/>
              </a:rPr>
              <a:t> </a:t>
            </a:r>
            <a:r>
              <a:rPr dirty="0" sz="1250" spc="45">
                <a:solidFill>
                  <a:srgbClr val="526B7E"/>
                </a:solidFill>
                <a:latin typeface="Calibri"/>
                <a:cs typeface="Calibri"/>
              </a:rPr>
              <a:t>3% </a:t>
            </a:r>
            <a:r>
              <a:rPr dirty="0" sz="1300" spc="-30">
                <a:solidFill>
                  <a:srgbClr val="414F7E"/>
                </a:solidFill>
                <a:latin typeface="Calibri"/>
                <a:cs typeface="Calibri"/>
              </a:rPr>
              <a:t>Grupo</a:t>
            </a:r>
            <a:r>
              <a:rPr dirty="0" sz="1300" spc="-5">
                <a:solidFill>
                  <a:srgbClr val="414F7E"/>
                </a:solidFill>
                <a:latin typeface="Calibri"/>
                <a:cs typeface="Calibri"/>
              </a:rPr>
              <a:t> </a:t>
            </a:r>
            <a:r>
              <a:rPr dirty="0" sz="1300" spc="-40">
                <a:solidFill>
                  <a:srgbClr val="365483"/>
                </a:solidFill>
                <a:latin typeface="Calibri"/>
                <a:cs typeface="Calibri"/>
              </a:rPr>
              <a:t>Quimico:</a:t>
            </a:r>
            <a:r>
              <a:rPr dirty="0" sz="1300" spc="20">
                <a:solidFill>
                  <a:srgbClr val="365483"/>
                </a:solidFill>
                <a:latin typeface="Calibri"/>
                <a:cs typeface="Calibri"/>
              </a:rPr>
              <a:t> </a:t>
            </a:r>
            <a:r>
              <a:rPr dirty="0" sz="1300" spc="-45">
                <a:solidFill>
                  <a:srgbClr val="44609E"/>
                </a:solidFill>
                <a:latin typeface="Calibri"/>
                <a:cs typeface="Calibri"/>
              </a:rPr>
              <a:t>Píretroide</a:t>
            </a:r>
            <a:r>
              <a:rPr dirty="0" sz="1300" spc="-5">
                <a:solidFill>
                  <a:srgbClr val="44609E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D77A7"/>
                </a:solidFill>
                <a:latin typeface="Calibri"/>
                <a:cs typeface="Calibri"/>
              </a:rPr>
              <a:t>e</a:t>
            </a:r>
            <a:r>
              <a:rPr dirty="0" sz="1300" spc="10">
                <a:solidFill>
                  <a:srgbClr val="5D77A7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345D97"/>
                </a:solidFill>
                <a:latin typeface="Calibri"/>
                <a:cs typeface="Calibri"/>
              </a:rPr>
              <a:t>Benzoilurea</a:t>
            </a:r>
            <a:endParaRPr sz="1300">
              <a:latin typeface="Calibri"/>
              <a:cs typeface="Calibri"/>
            </a:endParaRPr>
          </a:p>
          <a:p>
            <a:pPr marL="12700" marR="1641475" indent="4445">
              <a:lnSpc>
                <a:spcPts val="1300"/>
              </a:lnSpc>
              <a:spcBef>
                <a:spcPts val="430"/>
              </a:spcBef>
            </a:pPr>
            <a:r>
              <a:rPr dirty="0" sz="1200" spc="-45">
                <a:solidFill>
                  <a:srgbClr val="56577E"/>
                </a:solidFill>
                <a:latin typeface="Arial MT"/>
                <a:cs typeface="Arial MT"/>
              </a:rPr>
              <a:t>Termidor</a:t>
            </a:r>
            <a:r>
              <a:rPr dirty="0" sz="1200" spc="-40">
                <a:solidFill>
                  <a:srgbClr val="56577E"/>
                </a:solidFill>
                <a:latin typeface="Arial MT"/>
                <a:cs typeface="Arial MT"/>
              </a:rPr>
              <a:t> </a:t>
            </a:r>
            <a:r>
              <a:rPr dirty="0" sz="1200" spc="-80">
                <a:solidFill>
                  <a:srgbClr val="49678E"/>
                </a:solidFill>
                <a:latin typeface="Arial MT"/>
                <a:cs typeface="Arial MT"/>
              </a:rPr>
              <a:t>2fJ</a:t>
            </a:r>
            <a:r>
              <a:rPr dirty="0" sz="1200" spc="-55">
                <a:solidFill>
                  <a:srgbClr val="49678E"/>
                </a:solidFill>
                <a:latin typeface="Arial MT"/>
                <a:cs typeface="Arial MT"/>
              </a:rPr>
              <a:t> </a:t>
            </a:r>
            <a:r>
              <a:rPr dirty="0" sz="1200" spc="-60">
                <a:solidFill>
                  <a:srgbClr val="52668A"/>
                </a:solidFill>
                <a:latin typeface="Arial MT"/>
                <a:cs typeface="Arial MT"/>
              </a:rPr>
              <a:t>CE-</a:t>
            </a:r>
            <a:r>
              <a:rPr dirty="0" sz="1200" spc="-30">
                <a:solidFill>
                  <a:srgbClr val="52668A"/>
                </a:solidFill>
                <a:latin typeface="Arial MT"/>
                <a:cs typeface="Arial MT"/>
              </a:rPr>
              <a:t>BASE</a:t>
            </a:r>
            <a:r>
              <a:rPr dirty="0" sz="1200" spc="25">
                <a:solidFill>
                  <a:srgbClr val="52668A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96080"/>
                </a:solidFill>
                <a:latin typeface="Arial MT"/>
                <a:cs typeface="Arial MT"/>
              </a:rPr>
              <a:t>-</a:t>
            </a:r>
            <a:r>
              <a:rPr dirty="0" sz="1200" spc="-85">
                <a:solidFill>
                  <a:srgbClr val="496080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41596E"/>
                </a:solidFill>
                <a:latin typeface="Arial MT"/>
                <a:cs typeface="Arial MT"/>
              </a:rPr>
              <a:t>Registro</a:t>
            </a:r>
            <a:r>
              <a:rPr dirty="0" sz="1200" spc="-20">
                <a:solidFill>
                  <a:srgbClr val="41596E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24F99"/>
                </a:solidFill>
                <a:latin typeface="Arial MT"/>
                <a:cs typeface="Arial MT"/>
              </a:rPr>
              <a:t>no</a:t>
            </a:r>
            <a:r>
              <a:rPr dirty="0" sz="1200" spc="-65">
                <a:solidFill>
                  <a:srgbClr val="424F99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F4F4F"/>
                </a:solidFill>
                <a:latin typeface="Arial MT"/>
                <a:cs typeface="Arial MT"/>
              </a:rPr>
              <a:t>MS.</a:t>
            </a:r>
            <a:r>
              <a:rPr dirty="0" sz="1200" spc="-2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5285BC"/>
                </a:solidFill>
                <a:latin typeface="Arial MT"/>
                <a:cs typeface="Arial MT"/>
              </a:rPr>
              <a:t>N°</a:t>
            </a:r>
            <a:r>
              <a:rPr dirty="0" sz="1200" spc="-25">
                <a:solidFill>
                  <a:srgbClr val="5285BC"/>
                </a:solidFill>
                <a:latin typeface="Arial MT"/>
                <a:cs typeface="Arial MT"/>
              </a:rPr>
              <a:t> </a:t>
            </a:r>
            <a:r>
              <a:rPr dirty="0" sz="1200" spc="-35">
                <a:solidFill>
                  <a:srgbClr val="5D5D5D"/>
                </a:solidFill>
                <a:latin typeface="Arial MT"/>
                <a:cs typeface="Arial MT"/>
              </a:rPr>
              <a:t>3.0404.0029.001-</a:t>
            </a:r>
            <a:r>
              <a:rPr dirty="0" sz="1200" spc="-50">
                <a:solidFill>
                  <a:srgbClr val="5D5D5D"/>
                </a:solidFill>
                <a:latin typeface="Arial MT"/>
                <a:cs typeface="Arial MT"/>
              </a:rPr>
              <a:t>1 </a:t>
            </a:r>
            <a:r>
              <a:rPr dirty="0" sz="1200" spc="-30">
                <a:solidFill>
                  <a:srgbClr val="467297"/>
                </a:solidFill>
                <a:latin typeface="Arial MT"/>
                <a:cs typeface="Arial MT"/>
              </a:rPr>
              <a:t>Ingrediente</a:t>
            </a:r>
            <a:r>
              <a:rPr dirty="0" sz="1200" spc="-5">
                <a:solidFill>
                  <a:srgbClr val="467297"/>
                </a:solidFill>
                <a:latin typeface="Arial MT"/>
                <a:cs typeface="Arial MT"/>
              </a:rPr>
              <a:t> </a:t>
            </a:r>
            <a:r>
              <a:rPr dirty="0" sz="1200" spc="-30">
                <a:solidFill>
                  <a:srgbClr val="5672AA"/>
                </a:solidFill>
                <a:latin typeface="Arial MT"/>
                <a:cs typeface="Arial MT"/>
              </a:rPr>
              <a:t>Ativo:</a:t>
            </a:r>
            <a:r>
              <a:rPr dirty="0" sz="1200" spc="-20">
                <a:solidFill>
                  <a:srgbClr val="5672AA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44699E"/>
                </a:solidFill>
                <a:latin typeface="Arial MT"/>
                <a:cs typeface="Arial MT"/>
              </a:rPr>
              <a:t>Fipronil </a:t>
            </a:r>
            <a:r>
              <a:rPr dirty="0" sz="1200" spc="-10">
                <a:solidFill>
                  <a:srgbClr val="565656"/>
                </a:solidFill>
                <a:latin typeface="Arial MT"/>
                <a:cs typeface="Arial MT"/>
              </a:rPr>
              <a:t>2,5°A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250"/>
              </a:lnSpc>
            </a:pPr>
            <a:r>
              <a:rPr dirty="0" sz="1200" spc="-20">
                <a:solidFill>
                  <a:srgbClr val="606E9A"/>
                </a:solidFill>
                <a:latin typeface="Arial MT"/>
                <a:cs typeface="Arial MT"/>
              </a:rPr>
              <a:t>Grupo </a:t>
            </a:r>
            <a:r>
              <a:rPr dirty="0" sz="1200" spc="-45">
                <a:solidFill>
                  <a:srgbClr val="595959"/>
                </a:solidFill>
                <a:latin typeface="Arial MT"/>
                <a:cs typeface="Arial MT"/>
              </a:rPr>
              <a:t>Químico:</a:t>
            </a:r>
            <a:r>
              <a:rPr dirty="0" sz="1200" spc="1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577095"/>
                </a:solidFill>
                <a:latin typeface="Arial MT"/>
                <a:cs typeface="Arial MT"/>
              </a:rPr>
              <a:t>Finil</a:t>
            </a:r>
            <a:r>
              <a:rPr dirty="0" sz="1200" spc="-75">
                <a:solidFill>
                  <a:srgbClr val="577095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65289"/>
                </a:solidFill>
                <a:latin typeface="Arial MT"/>
                <a:cs typeface="Arial MT"/>
              </a:rPr>
              <a:t>Pirazal</a:t>
            </a:r>
            <a:endParaRPr sz="1200">
              <a:latin typeface="Arial MT"/>
              <a:cs typeface="Arial MT"/>
            </a:endParaRPr>
          </a:p>
          <a:p>
            <a:pPr marL="16510" marR="1153795" indent="1905">
              <a:lnSpc>
                <a:spcPts val="1270"/>
              </a:lnSpc>
              <a:spcBef>
                <a:spcPts val="495"/>
              </a:spcBef>
            </a:pPr>
            <a:r>
              <a:rPr dirty="0" sz="1200" spc="-30">
                <a:solidFill>
                  <a:srgbClr val="60709A"/>
                </a:solidFill>
                <a:latin typeface="Arial MT"/>
                <a:cs typeface="Arial MT"/>
              </a:rPr>
              <a:t>Goliath</a:t>
            </a:r>
            <a:r>
              <a:rPr dirty="0" sz="1200" spc="-55">
                <a:solidFill>
                  <a:srgbClr val="60709A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565D8C"/>
                </a:solidFill>
                <a:latin typeface="Arial MT"/>
                <a:cs typeface="Arial MT"/>
              </a:rPr>
              <a:t>Gel</a:t>
            </a:r>
            <a:r>
              <a:rPr dirty="0" sz="1200" spc="-95">
                <a:solidFill>
                  <a:srgbClr val="565D8C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495975"/>
                </a:solidFill>
                <a:latin typeface="Arial MT"/>
                <a:cs typeface="Arial MT"/>
              </a:rPr>
              <a:t>Baraticida</a:t>
            </a:r>
            <a:r>
              <a:rPr dirty="0" sz="1200" spc="40">
                <a:solidFill>
                  <a:srgbClr val="495975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596085"/>
                </a:solidFill>
                <a:latin typeface="Arial MT"/>
                <a:cs typeface="Arial MT"/>
              </a:rPr>
              <a:t>-</a:t>
            </a:r>
            <a:r>
              <a:rPr dirty="0" sz="1200" spc="-85">
                <a:solidFill>
                  <a:srgbClr val="596085"/>
                </a:solidFill>
                <a:latin typeface="Arial MT"/>
                <a:cs typeface="Arial MT"/>
              </a:rPr>
              <a:t> </a:t>
            </a:r>
            <a:r>
              <a:rPr dirty="0" sz="1200" spc="-45">
                <a:solidFill>
                  <a:srgbClr val="4F709A"/>
                </a:solidFill>
                <a:latin typeface="Arial MT"/>
                <a:cs typeface="Arial MT"/>
              </a:rPr>
              <a:t>BAFS</a:t>
            </a:r>
            <a:r>
              <a:rPr dirty="0" sz="1200" spc="-40">
                <a:solidFill>
                  <a:srgbClr val="4F709A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64758E"/>
                </a:solidFill>
                <a:latin typeface="Arial MT"/>
                <a:cs typeface="Arial MT"/>
              </a:rPr>
              <a:t>-</a:t>
            </a:r>
            <a:r>
              <a:rPr dirty="0" sz="1200" spc="-35">
                <a:solidFill>
                  <a:srgbClr val="64758E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4D629C"/>
                </a:solidFill>
                <a:latin typeface="Arial MT"/>
                <a:cs typeface="Arial MT"/>
              </a:rPr>
              <a:t>Registro</a:t>
            </a:r>
            <a:r>
              <a:rPr dirty="0" sz="1200" spc="60">
                <a:solidFill>
                  <a:srgbClr val="4D629C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3B608A"/>
                </a:solidFill>
                <a:latin typeface="Arial MT"/>
                <a:cs typeface="Arial MT"/>
              </a:rPr>
              <a:t>no</a:t>
            </a:r>
            <a:r>
              <a:rPr dirty="0" sz="1200" spc="-65">
                <a:solidFill>
                  <a:srgbClr val="3B608A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F4F4F"/>
                </a:solidFill>
                <a:latin typeface="Arial MT"/>
                <a:cs typeface="Arial MT"/>
              </a:rPr>
              <a:t>MS.</a:t>
            </a:r>
            <a:r>
              <a:rPr dirty="0" sz="1200" spc="-3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3F6EC6"/>
                </a:solidFill>
                <a:latin typeface="Arial MT"/>
                <a:cs typeface="Arial MT"/>
              </a:rPr>
              <a:t>N°</a:t>
            </a:r>
            <a:r>
              <a:rPr dirty="0" sz="1200" spc="-25">
                <a:solidFill>
                  <a:srgbClr val="3F6EC6"/>
                </a:solidFill>
                <a:latin typeface="Arial MT"/>
                <a:cs typeface="Arial MT"/>
              </a:rPr>
              <a:t> </a:t>
            </a:r>
            <a:r>
              <a:rPr dirty="0" sz="1200" spc="-35">
                <a:solidFill>
                  <a:srgbClr val="464646"/>
                </a:solidFill>
                <a:latin typeface="Arial MT"/>
                <a:cs typeface="Arial MT"/>
              </a:rPr>
              <a:t>3.0404.0030.001-</a:t>
            </a:r>
            <a:r>
              <a:rPr dirty="0" sz="1200" spc="-50">
                <a:solidFill>
                  <a:srgbClr val="464646"/>
                </a:solidFill>
                <a:latin typeface="Arial MT"/>
                <a:cs typeface="Arial MT"/>
              </a:rPr>
              <a:t>5 </a:t>
            </a:r>
            <a:r>
              <a:rPr dirty="0" sz="1200" spc="-30">
                <a:solidFill>
                  <a:srgbClr val="DFDFDF"/>
                </a:solidFill>
                <a:latin typeface="Arial MT"/>
                <a:cs typeface="Arial MT"/>
              </a:rPr>
              <a:t>ingrediente</a:t>
            </a:r>
            <a:r>
              <a:rPr dirty="0" sz="1200" spc="-55">
                <a:solidFill>
                  <a:srgbClr val="DFDFDF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DFDFDF"/>
                </a:solidFill>
                <a:latin typeface="Arial MT"/>
                <a:cs typeface="Arial MT"/>
              </a:rPr>
              <a:t>Ativo:</a:t>
            </a:r>
            <a:r>
              <a:rPr dirty="0" sz="1200" spc="-5">
                <a:solidFill>
                  <a:srgbClr val="DFDFDF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4B5B7C"/>
                </a:solidFill>
                <a:latin typeface="Arial MT"/>
                <a:cs typeface="Arial MT"/>
              </a:rPr>
              <a:t>Fipronil</a:t>
            </a:r>
            <a:r>
              <a:rPr dirty="0" sz="1200" spc="5">
                <a:solidFill>
                  <a:srgbClr val="4B5B7C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547095"/>
                </a:solidFill>
                <a:latin typeface="Arial MT"/>
                <a:cs typeface="Arial MT"/>
              </a:rPr>
              <a:t>0,5°A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250"/>
              </a:lnSpc>
            </a:pPr>
            <a:r>
              <a:rPr dirty="0" sz="1150">
                <a:solidFill>
                  <a:srgbClr val="6072A1"/>
                </a:solidFill>
                <a:latin typeface="Arial MT"/>
                <a:cs typeface="Arial MT"/>
              </a:rPr>
              <a:t>Grupo</a:t>
            </a:r>
            <a:r>
              <a:rPr dirty="0" sz="1150" spc="-30">
                <a:solidFill>
                  <a:srgbClr val="6072A1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4D72A3"/>
                </a:solidFill>
                <a:latin typeface="Arial MT"/>
                <a:cs typeface="Arial MT"/>
              </a:rPr>
              <a:t>Quimico:</a:t>
            </a:r>
            <a:r>
              <a:rPr dirty="0" sz="1150" spc="-20">
                <a:solidFill>
                  <a:srgbClr val="4D72A3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6E89BC"/>
                </a:solidFill>
                <a:latin typeface="Arial MT"/>
                <a:cs typeface="Arial MT"/>
              </a:rPr>
              <a:t>Fenil</a:t>
            </a:r>
            <a:r>
              <a:rPr dirty="0" sz="1150" spc="-80">
                <a:solidFill>
                  <a:srgbClr val="6E89BC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495B6E"/>
                </a:solidFill>
                <a:latin typeface="Arial MT"/>
                <a:cs typeface="Arial MT"/>
              </a:rPr>
              <a:t>Pirazol</a:t>
            </a:r>
            <a:endParaRPr sz="1150">
              <a:latin typeface="Arial MT"/>
              <a:cs typeface="Arial MT"/>
            </a:endParaRPr>
          </a:p>
          <a:p>
            <a:pPr marL="18415" marR="1043940" indent="1905">
              <a:lnSpc>
                <a:spcPts val="1300"/>
              </a:lnSpc>
              <a:spcBef>
                <a:spcPts val="505"/>
              </a:spcBef>
              <a:tabLst>
                <a:tab pos="3481704" algn="l"/>
              </a:tabLst>
            </a:pPr>
            <a:r>
              <a:rPr dirty="0" sz="1200" spc="-30">
                <a:solidFill>
                  <a:srgbClr val="576EA1"/>
                </a:solidFill>
                <a:latin typeface="Arial MT"/>
                <a:cs typeface="Arial MT"/>
              </a:rPr>
              <a:t>Ratol</a:t>
            </a:r>
            <a:r>
              <a:rPr dirty="0" sz="1200" spc="-55">
                <a:solidFill>
                  <a:srgbClr val="576EA1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45D80"/>
                </a:solidFill>
                <a:latin typeface="Arial MT"/>
                <a:cs typeface="Arial MT"/>
              </a:rPr>
              <a:t>GS</a:t>
            </a:r>
            <a:r>
              <a:rPr dirty="0" sz="1200" spc="-70">
                <a:solidFill>
                  <a:srgbClr val="445D80"/>
                </a:solidFill>
                <a:latin typeface="Arial MT"/>
                <a:cs typeface="Arial MT"/>
              </a:rPr>
              <a:t> </a:t>
            </a:r>
            <a:r>
              <a:rPr dirty="0" sz="1200" spc="-35">
                <a:solidFill>
                  <a:srgbClr val="3D5674"/>
                </a:solidFill>
                <a:latin typeface="Arial MT"/>
                <a:cs typeface="Arial MT"/>
              </a:rPr>
              <a:t>Gírassol</a:t>
            </a:r>
            <a:r>
              <a:rPr dirty="0" sz="1200" spc="-10">
                <a:solidFill>
                  <a:srgbClr val="3D5674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D5967"/>
                </a:solidFill>
                <a:latin typeface="Arial MT"/>
                <a:cs typeface="Arial MT"/>
              </a:rPr>
              <a:t>-</a:t>
            </a:r>
            <a:r>
              <a:rPr dirty="0" sz="1200" spc="-30">
                <a:solidFill>
                  <a:srgbClr val="4D5967"/>
                </a:solidFill>
                <a:latin typeface="Arial MT"/>
                <a:cs typeface="Arial MT"/>
              </a:rPr>
              <a:t> </a:t>
            </a:r>
            <a:r>
              <a:rPr dirty="0" sz="1200" spc="-50">
                <a:solidFill>
                  <a:srgbClr val="606D7C"/>
                </a:solidFill>
                <a:latin typeface="Arial MT"/>
                <a:cs typeface="Arial MT"/>
              </a:rPr>
              <a:t>CHEMONE</a:t>
            </a:r>
            <a:r>
              <a:rPr dirty="0" sz="1200" spc="-5">
                <a:solidFill>
                  <a:srgbClr val="606D7C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708295"/>
                </a:solidFill>
                <a:latin typeface="Arial MT"/>
                <a:cs typeface="Arial MT"/>
              </a:rPr>
              <a:t>-</a:t>
            </a:r>
            <a:r>
              <a:rPr dirty="0" sz="1200" spc="-20">
                <a:solidFill>
                  <a:srgbClr val="708295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4F74CA"/>
                </a:solidFill>
                <a:latin typeface="Arial MT"/>
                <a:cs typeface="Arial MT"/>
              </a:rPr>
              <a:t>Registro</a:t>
            </a:r>
            <a:r>
              <a:rPr dirty="0" sz="1200" spc="-15">
                <a:solidFill>
                  <a:srgbClr val="4F74CA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F7093"/>
                </a:solidFill>
                <a:latin typeface="Arial MT"/>
                <a:cs typeface="Arial MT"/>
              </a:rPr>
              <a:t>no</a:t>
            </a:r>
            <a:r>
              <a:rPr dirty="0" sz="1200" spc="-65">
                <a:solidFill>
                  <a:srgbClr val="4F7093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606060"/>
                </a:solidFill>
                <a:latin typeface="Arial MT"/>
                <a:cs typeface="Arial MT"/>
              </a:rPr>
              <a:t>MS.</a:t>
            </a:r>
            <a:r>
              <a:rPr dirty="0" sz="1200">
                <a:solidFill>
                  <a:srgbClr val="606060"/>
                </a:solidFill>
                <a:latin typeface="Arial MT"/>
                <a:cs typeface="Arial MT"/>
              </a:rPr>
              <a:t>	</a:t>
            </a:r>
            <a:r>
              <a:rPr dirty="0" sz="1200" spc="-35">
                <a:solidFill>
                  <a:srgbClr val="3F3F3F"/>
                </a:solidFill>
                <a:latin typeface="Arial MT"/>
                <a:cs typeface="Arial MT"/>
              </a:rPr>
              <a:t>3.2398.0019.002-</a:t>
            </a:r>
            <a:r>
              <a:rPr dirty="0" sz="1200" spc="-50">
                <a:solidFill>
                  <a:srgbClr val="3F3F3F"/>
                </a:solidFill>
                <a:latin typeface="Arial MT"/>
                <a:cs typeface="Arial MT"/>
              </a:rPr>
              <a:t>1 </a:t>
            </a:r>
            <a:r>
              <a:rPr dirty="0" sz="1200" spc="-35">
                <a:solidFill>
                  <a:srgbClr val="546077"/>
                </a:solidFill>
                <a:latin typeface="Arial MT"/>
                <a:cs typeface="Arial MT"/>
              </a:rPr>
              <a:t>Ingrediente</a:t>
            </a:r>
            <a:r>
              <a:rPr dirty="0" sz="1200" spc="5">
                <a:solidFill>
                  <a:srgbClr val="546077"/>
                </a:solidFill>
                <a:latin typeface="Arial MT"/>
                <a:cs typeface="Arial MT"/>
              </a:rPr>
              <a:t> </a:t>
            </a:r>
            <a:r>
              <a:rPr dirty="0" sz="1200" spc="-30">
                <a:solidFill>
                  <a:srgbClr val="4D6089"/>
                </a:solidFill>
                <a:latin typeface="Arial MT"/>
                <a:cs typeface="Arial MT"/>
              </a:rPr>
              <a:t>Ativo:</a:t>
            </a:r>
            <a:r>
              <a:rPr dirty="0" sz="1200" spc="-55">
                <a:solidFill>
                  <a:srgbClr val="4D6089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4B6EAA"/>
                </a:solidFill>
                <a:latin typeface="Arial MT"/>
                <a:cs typeface="Arial MT"/>
              </a:rPr>
              <a:t>Brodlfacum</a:t>
            </a:r>
            <a:r>
              <a:rPr dirty="0" sz="1200" spc="10">
                <a:solidFill>
                  <a:srgbClr val="4B6EAA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B4B4B"/>
                </a:solidFill>
                <a:latin typeface="Arial MT"/>
                <a:cs typeface="Arial MT"/>
              </a:rPr>
              <a:t>0,005%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05768" y="6535193"/>
            <a:ext cx="4975860" cy="180848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1200" spc="-25">
                <a:solidFill>
                  <a:srgbClr val="646D7C"/>
                </a:solidFill>
                <a:latin typeface="Arial MT"/>
                <a:cs typeface="Arial MT"/>
              </a:rPr>
              <a:t>Grupo</a:t>
            </a:r>
            <a:r>
              <a:rPr dirty="0" sz="1200" spc="-35">
                <a:solidFill>
                  <a:srgbClr val="646D7C"/>
                </a:solidFill>
                <a:latin typeface="Arial MT"/>
                <a:cs typeface="Arial MT"/>
              </a:rPr>
              <a:t> </a:t>
            </a:r>
            <a:r>
              <a:rPr dirty="0" sz="1200" spc="-30">
                <a:solidFill>
                  <a:srgbClr val="6D75A3"/>
                </a:solidFill>
                <a:latin typeface="Arial MT"/>
                <a:cs typeface="Arial MT"/>
              </a:rPr>
              <a:t>Quimico:</a:t>
            </a:r>
            <a:r>
              <a:rPr dirty="0" sz="1200" spc="-10">
                <a:solidFill>
                  <a:srgbClr val="6D75A3"/>
                </a:solidFill>
                <a:latin typeface="Arial MT"/>
                <a:cs typeface="Arial MT"/>
              </a:rPr>
              <a:t> </a:t>
            </a:r>
            <a:r>
              <a:rPr dirty="0" sz="1200" spc="-35">
                <a:solidFill>
                  <a:srgbClr val="4B6785"/>
                </a:solidFill>
                <a:latin typeface="Arial MT"/>
                <a:cs typeface="Arial MT"/>
              </a:rPr>
              <a:t>Composto</a:t>
            </a:r>
            <a:r>
              <a:rPr dirty="0" sz="1200" spc="-20">
                <a:solidFill>
                  <a:srgbClr val="4B6785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462AC"/>
                </a:solidFill>
                <a:latin typeface="Arial MT"/>
                <a:cs typeface="Arial MT"/>
              </a:rPr>
              <a:t>de</a:t>
            </a:r>
            <a:r>
              <a:rPr dirty="0" sz="1200" spc="-40">
                <a:solidFill>
                  <a:srgbClr val="4462AC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F7CB3"/>
                </a:solidFill>
                <a:latin typeface="Arial MT"/>
                <a:cs typeface="Arial MT"/>
              </a:rPr>
              <a:t>açdo</a:t>
            </a:r>
            <a:r>
              <a:rPr dirty="0" sz="1200" spc="-5">
                <a:solidFill>
                  <a:srgbClr val="4F7CB3"/>
                </a:solidFill>
                <a:latin typeface="Arial MT"/>
                <a:cs typeface="Arial MT"/>
              </a:rPr>
              <a:t> </a:t>
            </a:r>
            <a:r>
              <a:rPr dirty="0" sz="1200" spc="-30">
                <a:solidFill>
                  <a:srgbClr val="42599E"/>
                </a:solidFill>
                <a:latin typeface="Arial MT"/>
                <a:cs typeface="Arial MT"/>
              </a:rPr>
              <a:t>anti-cogulante</a:t>
            </a:r>
            <a:r>
              <a:rPr dirty="0" sz="1200" spc="-55">
                <a:solidFill>
                  <a:srgbClr val="42599E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576783"/>
                </a:solidFill>
                <a:latin typeface="Arial MT"/>
                <a:cs typeface="Arial MT"/>
              </a:rPr>
              <a:t>Cumarlnico</a:t>
            </a:r>
            <a:endParaRPr sz="1200">
              <a:latin typeface="Arial MT"/>
              <a:cs typeface="Arial MT"/>
            </a:endParaRPr>
          </a:p>
          <a:p>
            <a:pPr marL="2189480">
              <a:lnSpc>
                <a:spcPts val="1905"/>
              </a:lnSpc>
              <a:spcBef>
                <a:spcPts val="130"/>
              </a:spcBef>
            </a:pPr>
            <a:r>
              <a:rPr dirty="0" sz="1600">
                <a:solidFill>
                  <a:srgbClr val="5D9A75"/>
                </a:solidFill>
                <a:latin typeface="Arial MT"/>
                <a:cs typeface="Arial MT"/>
              </a:rPr>
              <a:t>Indicações</a:t>
            </a:r>
            <a:r>
              <a:rPr dirty="0" sz="1600" spc="60">
                <a:solidFill>
                  <a:srgbClr val="5D9A75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49AC6D"/>
                </a:solidFill>
                <a:latin typeface="Arial MT"/>
                <a:cs typeface="Arial MT"/>
              </a:rPr>
              <a:t>para</a:t>
            </a:r>
            <a:r>
              <a:rPr dirty="0" sz="1600" spc="5">
                <a:solidFill>
                  <a:srgbClr val="49AC6D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4DB57B"/>
                </a:solidFill>
                <a:latin typeface="Arial MT"/>
                <a:cs typeface="Arial MT"/>
              </a:rPr>
              <a:t>uso</a:t>
            </a:r>
            <a:r>
              <a:rPr dirty="0" sz="1600" spc="-40">
                <a:solidFill>
                  <a:srgbClr val="4DB57B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75B195"/>
                </a:solidFill>
                <a:latin typeface="Arial MT"/>
                <a:cs typeface="Arial MT"/>
              </a:rPr>
              <a:t>médico</a:t>
            </a:r>
            <a:endParaRPr sz="1600">
              <a:latin typeface="Arial MT"/>
              <a:cs typeface="Arial MT"/>
            </a:endParaRPr>
          </a:p>
          <a:p>
            <a:pPr marL="22225">
              <a:lnSpc>
                <a:spcPts val="1340"/>
              </a:lnSpc>
            </a:pPr>
            <a:r>
              <a:rPr dirty="0" sz="1200" spc="-35">
                <a:solidFill>
                  <a:srgbClr val="3F6E9A"/>
                </a:solidFill>
                <a:latin typeface="Arial MT"/>
                <a:cs typeface="Arial MT"/>
              </a:rPr>
              <a:t>100</a:t>
            </a:r>
            <a:r>
              <a:rPr dirty="0" sz="1200" spc="-50">
                <a:solidFill>
                  <a:srgbClr val="3F6E9A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3B5290"/>
                </a:solidFill>
                <a:latin typeface="Arial MT"/>
                <a:cs typeface="Arial MT"/>
              </a:rPr>
              <a:t>ml</a:t>
            </a:r>
            <a:r>
              <a:rPr dirty="0" sz="1200" spc="-100">
                <a:solidFill>
                  <a:srgbClr val="3B5290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F6490"/>
                </a:solidFill>
                <a:latin typeface="Arial MT"/>
                <a:cs typeface="Arial MT"/>
              </a:rPr>
              <a:t>de</a:t>
            </a:r>
            <a:r>
              <a:rPr dirty="0" sz="1200" spc="-85">
                <a:solidFill>
                  <a:srgbClr val="4F6490"/>
                </a:solidFill>
                <a:latin typeface="Arial MT"/>
                <a:cs typeface="Arial MT"/>
              </a:rPr>
              <a:t> </a:t>
            </a:r>
            <a:r>
              <a:rPr dirty="0" sz="1200" spc="-55">
                <a:solidFill>
                  <a:srgbClr val="758293"/>
                </a:solidFill>
                <a:latin typeface="Arial MT"/>
                <a:cs typeface="Arial MT"/>
              </a:rPr>
              <a:t>Tenopa</a:t>
            </a:r>
            <a:r>
              <a:rPr dirty="0" sz="1200" spc="-30">
                <a:solidFill>
                  <a:srgbClr val="758293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F6291"/>
                </a:solidFill>
                <a:latin typeface="Arial MT"/>
                <a:cs typeface="Arial MT"/>
              </a:rPr>
              <a:t>SC</a:t>
            </a:r>
            <a:r>
              <a:rPr dirty="0" sz="1200" spc="-55">
                <a:solidFill>
                  <a:srgbClr val="4F6291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465D80"/>
                </a:solidFill>
                <a:latin typeface="Arial MT"/>
                <a:cs typeface="Arial MT"/>
              </a:rPr>
              <a:t>em</a:t>
            </a:r>
            <a:r>
              <a:rPr dirty="0" sz="1200" spc="-70">
                <a:solidFill>
                  <a:srgbClr val="465D80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566D8C"/>
                </a:solidFill>
                <a:latin typeface="Arial MT"/>
                <a:cs typeface="Arial MT"/>
              </a:rPr>
              <a:t>10</a:t>
            </a:r>
            <a:r>
              <a:rPr dirty="0" sz="1200" spc="-35">
                <a:solidFill>
                  <a:srgbClr val="566D8C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6B749C"/>
                </a:solidFill>
                <a:latin typeface="Arial MT"/>
                <a:cs typeface="Arial MT"/>
              </a:rPr>
              <a:t>litros </a:t>
            </a:r>
            <a:r>
              <a:rPr dirty="0" sz="1200">
                <a:solidFill>
                  <a:srgbClr val="606E93"/>
                </a:solidFill>
                <a:latin typeface="Arial MT"/>
                <a:cs typeface="Arial MT"/>
              </a:rPr>
              <a:t>de</a:t>
            </a:r>
            <a:r>
              <a:rPr dirty="0" sz="1200" spc="-45">
                <a:solidFill>
                  <a:srgbClr val="606E93"/>
                </a:solidFill>
                <a:latin typeface="Arial MT"/>
                <a:cs typeface="Arial MT"/>
              </a:rPr>
              <a:t> </a:t>
            </a:r>
            <a:r>
              <a:rPr dirty="0" sz="1200" spc="-30">
                <a:solidFill>
                  <a:srgbClr val="4D6BA1"/>
                </a:solidFill>
                <a:latin typeface="Arial MT"/>
                <a:cs typeface="Arial MT"/>
              </a:rPr>
              <a:t>água</a:t>
            </a:r>
            <a:r>
              <a:rPr dirty="0" sz="1200" spc="5">
                <a:solidFill>
                  <a:srgbClr val="4D6BA1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3D5270"/>
                </a:solidFill>
                <a:latin typeface="Arial MT"/>
                <a:cs typeface="Arial MT"/>
              </a:rPr>
              <a:t>(1%).</a:t>
            </a:r>
            <a:endParaRPr sz="1200">
              <a:latin typeface="Arial MT"/>
              <a:cs typeface="Arial MT"/>
            </a:endParaRPr>
          </a:p>
          <a:p>
            <a:pPr marL="17145" marR="237490" indent="9525">
              <a:lnSpc>
                <a:spcPts val="1250"/>
              </a:lnSpc>
              <a:spcBef>
                <a:spcPts val="114"/>
              </a:spcBef>
            </a:pPr>
            <a:r>
              <a:rPr dirty="0" sz="1200" spc="-40">
                <a:solidFill>
                  <a:srgbClr val="365E90"/>
                </a:solidFill>
                <a:latin typeface="Arial MT"/>
                <a:cs typeface="Arial MT"/>
              </a:rPr>
              <a:t>Aç0o</a:t>
            </a:r>
            <a:r>
              <a:rPr dirty="0" sz="1200" spc="-110">
                <a:solidFill>
                  <a:srgbClr val="365E90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D4D4D"/>
                </a:solidFill>
                <a:latin typeface="Arial MT"/>
                <a:cs typeface="Arial MT"/>
              </a:rPr>
              <a:t>Tóxica:</a:t>
            </a:r>
            <a:r>
              <a:rPr dirty="0" sz="1200" spc="-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 spc="-100" b="1">
                <a:solidFill>
                  <a:srgbClr val="485D8C"/>
                </a:solidFill>
                <a:latin typeface="Arial"/>
                <a:cs typeface="Arial"/>
              </a:rPr>
              <a:t>Distúrbios</a:t>
            </a:r>
            <a:r>
              <a:rPr dirty="0" sz="1200" spc="70" b="1">
                <a:solidFill>
                  <a:srgbClr val="485D8C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4D5B80"/>
                </a:solidFill>
                <a:latin typeface="Arial MT"/>
                <a:cs typeface="Arial MT"/>
              </a:rPr>
              <a:t>Cutêneos,</a:t>
            </a:r>
            <a:r>
              <a:rPr dirty="0" sz="1200" spc="40">
                <a:solidFill>
                  <a:srgbClr val="4D5B80"/>
                </a:solidFill>
                <a:latin typeface="Arial MT"/>
                <a:cs typeface="Arial MT"/>
              </a:rPr>
              <a:t> </a:t>
            </a:r>
            <a:r>
              <a:rPr dirty="0" sz="1200" spc="-30">
                <a:solidFill>
                  <a:srgbClr val="707070"/>
                </a:solidFill>
                <a:latin typeface="Arial MT"/>
                <a:cs typeface="Arial MT"/>
              </a:rPr>
              <a:t>Hipersensibilidade,</a:t>
            </a:r>
            <a:r>
              <a:rPr dirty="0" sz="1200" spc="-65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759CDF"/>
                </a:solidFill>
                <a:latin typeface="Arial MT"/>
                <a:cs typeface="Arial MT"/>
              </a:rPr>
              <a:t>Neurite</a:t>
            </a:r>
            <a:r>
              <a:rPr dirty="0" sz="1200" spc="-35">
                <a:solidFill>
                  <a:srgbClr val="759CDF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94949"/>
                </a:solidFill>
                <a:latin typeface="Arial MT"/>
                <a:cs typeface="Arial MT"/>
              </a:rPr>
              <a:t>Periférica. </a:t>
            </a:r>
            <a:r>
              <a:rPr dirty="0" sz="1200" spc="-35">
                <a:solidFill>
                  <a:srgbClr val="4D6E97"/>
                </a:solidFill>
                <a:latin typeface="Arial MT"/>
                <a:cs typeface="Arial MT"/>
              </a:rPr>
              <a:t>Tratamento</a:t>
            </a:r>
            <a:r>
              <a:rPr dirty="0" sz="1200" spc="35">
                <a:solidFill>
                  <a:srgbClr val="4D6E97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25982"/>
                </a:solidFill>
                <a:latin typeface="Arial MT"/>
                <a:cs typeface="Arial MT"/>
              </a:rPr>
              <a:t>em</a:t>
            </a:r>
            <a:r>
              <a:rPr dirty="0" sz="1200" spc="-50">
                <a:solidFill>
                  <a:srgbClr val="425982"/>
                </a:solidFill>
                <a:latin typeface="Arial MT"/>
                <a:cs typeface="Arial MT"/>
              </a:rPr>
              <a:t> </a:t>
            </a:r>
            <a:r>
              <a:rPr dirty="0" sz="1200" spc="-35">
                <a:solidFill>
                  <a:srgbClr val="4F759C"/>
                </a:solidFill>
                <a:latin typeface="Arial MT"/>
                <a:cs typeface="Arial MT"/>
              </a:rPr>
              <a:t>caso</a:t>
            </a:r>
            <a:r>
              <a:rPr dirty="0" sz="1200" spc="-75">
                <a:solidFill>
                  <a:srgbClr val="4F759C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95EA8"/>
                </a:solidFill>
                <a:latin typeface="Arial MT"/>
                <a:cs typeface="Arial MT"/>
              </a:rPr>
              <a:t>de</a:t>
            </a:r>
            <a:r>
              <a:rPr dirty="0" sz="1200" spc="-70">
                <a:solidFill>
                  <a:srgbClr val="495EA8"/>
                </a:solidFill>
                <a:latin typeface="Arial MT"/>
                <a:cs typeface="Arial MT"/>
              </a:rPr>
              <a:t> </a:t>
            </a:r>
            <a:r>
              <a:rPr dirty="0" sz="1200" spc="-30">
                <a:solidFill>
                  <a:srgbClr val="3B5B82"/>
                </a:solidFill>
                <a:latin typeface="Arial MT"/>
                <a:cs typeface="Arial MT"/>
              </a:rPr>
              <a:t>intoxicação:</a:t>
            </a:r>
            <a:r>
              <a:rPr dirty="0" sz="1200" spc="20">
                <a:solidFill>
                  <a:srgbClr val="3B5B82"/>
                </a:solidFill>
                <a:latin typeface="Arial MT"/>
                <a:cs typeface="Arial MT"/>
              </a:rPr>
              <a:t> </a:t>
            </a:r>
            <a:r>
              <a:rPr dirty="0" sz="1200" spc="-35">
                <a:solidFill>
                  <a:srgbClr val="5D6DA3"/>
                </a:solidFill>
                <a:latin typeface="Arial MT"/>
                <a:cs typeface="Arial MT"/>
              </a:rPr>
              <a:t>Tratamento</a:t>
            </a:r>
            <a:r>
              <a:rPr dirty="0" sz="1200" spc="50">
                <a:solidFill>
                  <a:srgbClr val="5D6DA3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5B6989"/>
                </a:solidFill>
                <a:latin typeface="Arial MT"/>
                <a:cs typeface="Arial MT"/>
              </a:rPr>
              <a:t>3intomático</a:t>
            </a:r>
            <a:r>
              <a:rPr dirty="0" sz="1200" spc="-10">
                <a:solidFill>
                  <a:srgbClr val="5B6989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3B5683"/>
                </a:solidFill>
                <a:latin typeface="Arial MT"/>
                <a:cs typeface="Arial MT"/>
              </a:rPr>
              <a:t>e</a:t>
            </a:r>
            <a:r>
              <a:rPr dirty="0" sz="1200" spc="-10">
                <a:solidFill>
                  <a:srgbClr val="3B5683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526995"/>
                </a:solidFill>
                <a:latin typeface="Arial MT"/>
                <a:cs typeface="Arial MT"/>
              </a:rPr>
              <a:t>Suporte</a:t>
            </a:r>
            <a:endParaRPr sz="1200">
              <a:latin typeface="Arial MT"/>
              <a:cs typeface="Arial MT"/>
            </a:endParaRPr>
          </a:p>
          <a:p>
            <a:pPr marL="26670" marR="5080" indent="-5080">
              <a:lnSpc>
                <a:spcPts val="1250"/>
              </a:lnSpc>
              <a:spcBef>
                <a:spcPts val="715"/>
              </a:spcBef>
            </a:pPr>
            <a:r>
              <a:rPr dirty="0" sz="1200" spc="-10">
                <a:solidFill>
                  <a:srgbClr val="4D5D7E"/>
                </a:solidFill>
                <a:latin typeface="Arial MT"/>
                <a:cs typeface="Arial MT"/>
              </a:rPr>
              <a:t>100</a:t>
            </a:r>
            <a:r>
              <a:rPr dirty="0" sz="1200" spc="-75">
                <a:solidFill>
                  <a:srgbClr val="4D5D7E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566D9E"/>
                </a:solidFill>
                <a:latin typeface="Arial MT"/>
                <a:cs typeface="Arial MT"/>
              </a:rPr>
              <a:t>ml</a:t>
            </a:r>
            <a:r>
              <a:rPr dirty="0" sz="1200" spc="-85">
                <a:solidFill>
                  <a:srgbClr val="566D9E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26487"/>
                </a:solidFill>
                <a:latin typeface="Arial MT"/>
                <a:cs typeface="Arial MT"/>
              </a:rPr>
              <a:t>de</a:t>
            </a:r>
            <a:r>
              <a:rPr dirty="0" sz="1200" spc="-85">
                <a:solidFill>
                  <a:srgbClr val="426487"/>
                </a:solidFill>
                <a:latin typeface="Arial MT"/>
                <a:cs typeface="Arial MT"/>
              </a:rPr>
              <a:t> </a:t>
            </a:r>
            <a:r>
              <a:rPr dirty="0" sz="1200" spc="-50">
                <a:solidFill>
                  <a:srgbClr val="4F759C"/>
                </a:solidFill>
                <a:latin typeface="Arial MT"/>
                <a:cs typeface="Arial MT"/>
              </a:rPr>
              <a:t>Termídor</a:t>
            </a:r>
            <a:r>
              <a:rPr dirty="0" sz="1200" spc="-25">
                <a:solidFill>
                  <a:srgbClr val="4F759C"/>
                </a:solidFill>
                <a:latin typeface="Arial MT"/>
                <a:cs typeface="Arial MT"/>
              </a:rPr>
              <a:t> </a:t>
            </a:r>
            <a:r>
              <a:rPr dirty="0" sz="1200" spc="-35">
                <a:solidFill>
                  <a:srgbClr val="48648A"/>
                </a:solidFill>
                <a:latin typeface="Arial MT"/>
                <a:cs typeface="Arial MT"/>
              </a:rPr>
              <a:t>25CE</a:t>
            </a:r>
            <a:r>
              <a:rPr dirty="0" sz="1200" spc="-55">
                <a:solidFill>
                  <a:srgbClr val="48648A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3F5E7E"/>
                </a:solidFill>
                <a:latin typeface="Arial MT"/>
                <a:cs typeface="Arial MT"/>
              </a:rPr>
              <a:t>em</a:t>
            </a:r>
            <a:r>
              <a:rPr dirty="0" sz="1200" spc="-85">
                <a:solidFill>
                  <a:srgbClr val="3F5E7E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365687"/>
                </a:solidFill>
                <a:latin typeface="Arial MT"/>
                <a:cs typeface="Arial MT"/>
              </a:rPr>
              <a:t>10</a:t>
            </a:r>
            <a:r>
              <a:rPr dirty="0" sz="1200" spc="-70">
                <a:solidFill>
                  <a:srgbClr val="365687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46797"/>
                </a:solidFill>
                <a:latin typeface="Arial MT"/>
                <a:cs typeface="Arial MT"/>
              </a:rPr>
              <a:t>litros</a:t>
            </a:r>
            <a:r>
              <a:rPr dirty="0" sz="1200" spc="-25">
                <a:solidFill>
                  <a:srgbClr val="446797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3D5E9E"/>
                </a:solidFill>
                <a:latin typeface="Arial MT"/>
                <a:cs typeface="Arial MT"/>
              </a:rPr>
              <a:t>de</a:t>
            </a:r>
            <a:r>
              <a:rPr dirty="0" sz="1200" spc="-75">
                <a:solidFill>
                  <a:srgbClr val="3D5E9E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15BA3"/>
                </a:solidFill>
                <a:latin typeface="Arial MT"/>
                <a:cs typeface="Arial MT"/>
              </a:rPr>
              <a:t>água</a:t>
            </a:r>
            <a:r>
              <a:rPr dirty="0" sz="1200" spc="-60">
                <a:solidFill>
                  <a:srgbClr val="415BA3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60748C"/>
                </a:solidFill>
                <a:latin typeface="Arial MT"/>
                <a:cs typeface="Arial MT"/>
              </a:rPr>
              <a:t>ou</a:t>
            </a:r>
            <a:r>
              <a:rPr dirty="0" sz="1200" spc="-70">
                <a:solidFill>
                  <a:srgbClr val="60748C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65B80"/>
                </a:solidFill>
                <a:latin typeface="Arial MT"/>
                <a:cs typeface="Arial MT"/>
              </a:rPr>
              <a:t>solventes</a:t>
            </a:r>
            <a:r>
              <a:rPr dirty="0" sz="1200" spc="45">
                <a:solidFill>
                  <a:srgbClr val="465B80"/>
                </a:solidFill>
                <a:latin typeface="Arial MT"/>
                <a:cs typeface="Arial MT"/>
              </a:rPr>
              <a:t> </a:t>
            </a:r>
            <a:r>
              <a:rPr dirty="0" sz="1200" spc="-30">
                <a:solidFill>
                  <a:srgbClr val="546789"/>
                </a:solidFill>
                <a:latin typeface="Arial MT"/>
                <a:cs typeface="Arial MT"/>
              </a:rPr>
              <a:t>orgânicos</a:t>
            </a:r>
            <a:r>
              <a:rPr dirty="0" sz="1200" spc="-5">
                <a:solidFill>
                  <a:srgbClr val="546789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3F3F3F"/>
                </a:solidFill>
                <a:latin typeface="Arial MT"/>
                <a:cs typeface="Arial MT"/>
              </a:rPr>
              <a:t>(1^4). </a:t>
            </a:r>
            <a:r>
              <a:rPr dirty="0" sz="1200" spc="-35">
                <a:solidFill>
                  <a:srgbClr val="4B62A8"/>
                </a:solidFill>
                <a:latin typeface="Arial MT"/>
                <a:cs typeface="Arial MT"/>
              </a:rPr>
              <a:t>Ação</a:t>
            </a:r>
            <a:r>
              <a:rPr dirty="0" sz="1200" spc="-50">
                <a:solidFill>
                  <a:srgbClr val="4B62A8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7497BC"/>
                </a:solidFill>
                <a:latin typeface="Arial MT"/>
                <a:cs typeface="Arial MT"/>
              </a:rPr>
              <a:t>Tóxica:</a:t>
            </a:r>
            <a:r>
              <a:rPr dirty="0" sz="1200" spc="-60">
                <a:solidFill>
                  <a:srgbClr val="7497BC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3D67B1"/>
                </a:solidFill>
                <a:latin typeface="Arial MT"/>
                <a:cs typeface="Arial MT"/>
              </a:rPr>
              <a:t>Não</a:t>
            </a:r>
            <a:r>
              <a:rPr dirty="0" sz="1200" spc="-35">
                <a:solidFill>
                  <a:srgbClr val="3D67B1"/>
                </a:solidFill>
                <a:latin typeface="Arial MT"/>
                <a:cs typeface="Arial MT"/>
              </a:rPr>
              <a:t> </a:t>
            </a:r>
            <a:r>
              <a:rPr dirty="0" sz="1200" spc="-135">
                <a:solidFill>
                  <a:srgbClr val="5B7EC8"/>
                </a:solidFill>
                <a:latin typeface="Arial MT"/>
                <a:cs typeface="Arial MT"/>
              </a:rPr>
              <a:t>h&amp;</a:t>
            </a:r>
            <a:r>
              <a:rPr dirty="0" sz="1200" spc="20">
                <a:solidFill>
                  <a:srgbClr val="5B7EC8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5E7EAA"/>
                </a:solidFill>
                <a:latin typeface="Arial MT"/>
                <a:cs typeface="Arial MT"/>
              </a:rPr>
              <a:t>antídoto</a:t>
            </a:r>
            <a:r>
              <a:rPr dirty="0" sz="1200" spc="-20">
                <a:solidFill>
                  <a:srgbClr val="5E7EAA"/>
                </a:solidFill>
                <a:latin typeface="Arial MT"/>
                <a:cs typeface="Arial MT"/>
              </a:rPr>
              <a:t> </a:t>
            </a:r>
            <a:r>
              <a:rPr dirty="0" sz="1200" spc="-30">
                <a:solidFill>
                  <a:srgbClr val="545454"/>
                </a:solidFill>
                <a:latin typeface="Arial MT"/>
                <a:cs typeface="Arial MT"/>
              </a:rPr>
              <a:t>especifico.</a:t>
            </a:r>
            <a:r>
              <a:rPr dirty="0" sz="1200" spc="-1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1200" spc="-35">
                <a:solidFill>
                  <a:srgbClr val="42488C"/>
                </a:solidFill>
                <a:latin typeface="Arial MT"/>
                <a:cs typeface="Arial MT"/>
              </a:rPr>
              <a:t>Tratamento</a:t>
            </a:r>
            <a:r>
              <a:rPr dirty="0" sz="1200" spc="40">
                <a:solidFill>
                  <a:srgbClr val="42488C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F4F4F"/>
                </a:solidFill>
                <a:latin typeface="Arial MT"/>
                <a:cs typeface="Arial MT"/>
              </a:rPr>
              <a:t>sintomãtlco.</a:t>
            </a:r>
            <a:endParaRPr sz="1200">
              <a:latin typeface="Arial MT"/>
              <a:cs typeface="Arial MT"/>
            </a:endParaRPr>
          </a:p>
          <a:p>
            <a:pPr marL="20320">
              <a:lnSpc>
                <a:spcPts val="1270"/>
              </a:lnSpc>
              <a:spcBef>
                <a:spcPts val="520"/>
              </a:spcBef>
            </a:pPr>
            <a:r>
              <a:rPr dirty="0" sz="1200">
                <a:solidFill>
                  <a:srgbClr val="4866A3"/>
                </a:solidFill>
                <a:latin typeface="Arial MT"/>
                <a:cs typeface="Arial MT"/>
              </a:rPr>
              <a:t>03</a:t>
            </a:r>
            <a:r>
              <a:rPr dirty="0" sz="1200" spc="-85">
                <a:solidFill>
                  <a:srgbClr val="4866A3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B5782"/>
                </a:solidFill>
                <a:latin typeface="Arial MT"/>
                <a:cs typeface="Arial MT"/>
              </a:rPr>
              <a:t>Goias </a:t>
            </a:r>
            <a:r>
              <a:rPr dirty="0" sz="1200" spc="-20">
                <a:solidFill>
                  <a:srgbClr val="4967A8"/>
                </a:solidFill>
                <a:latin typeface="Arial MT"/>
                <a:cs typeface="Arial MT"/>
              </a:rPr>
              <a:t>de</a:t>
            </a:r>
            <a:r>
              <a:rPr dirty="0" sz="1200" spc="-70">
                <a:solidFill>
                  <a:srgbClr val="4967A8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3F6093"/>
                </a:solidFill>
                <a:latin typeface="Arial MT"/>
                <a:cs typeface="Arial MT"/>
              </a:rPr>
              <a:t>0,ô3g</a:t>
            </a:r>
            <a:r>
              <a:rPr dirty="0" sz="1200" spc="-50">
                <a:solidFill>
                  <a:srgbClr val="3F6093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5470A0"/>
                </a:solidFill>
                <a:latin typeface="Arial MT"/>
                <a:cs typeface="Arial MT"/>
              </a:rPr>
              <a:t>de</a:t>
            </a:r>
            <a:r>
              <a:rPr dirty="0" sz="1200" spc="-85">
                <a:solidFill>
                  <a:srgbClr val="5470A0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566B82"/>
                </a:solidFill>
                <a:latin typeface="Arial MT"/>
                <a:cs typeface="Arial MT"/>
              </a:rPr>
              <a:t>Goliath</a:t>
            </a:r>
            <a:r>
              <a:rPr dirty="0" sz="1200" spc="5">
                <a:solidFill>
                  <a:srgbClr val="566B82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5274A8"/>
                </a:solidFill>
                <a:latin typeface="Arial MT"/>
                <a:cs typeface="Arial MT"/>
              </a:rPr>
              <a:t>Gel</a:t>
            </a:r>
            <a:r>
              <a:rPr dirty="0" sz="1200" spc="-85">
                <a:solidFill>
                  <a:srgbClr val="5274A8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5475AA"/>
                </a:solidFill>
                <a:latin typeface="Arial MT"/>
                <a:cs typeface="Arial MT"/>
              </a:rPr>
              <a:t>por</a:t>
            </a:r>
            <a:r>
              <a:rPr dirty="0" sz="1200" spc="-65">
                <a:solidFill>
                  <a:srgbClr val="5475AA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5760A5"/>
                </a:solidFill>
                <a:latin typeface="Arial MT"/>
                <a:cs typeface="Arial MT"/>
              </a:rPr>
              <a:t>rn’</a:t>
            </a:r>
            <a:endParaRPr sz="1200">
              <a:latin typeface="Arial MT"/>
              <a:cs typeface="Arial MT"/>
            </a:endParaRPr>
          </a:p>
          <a:p>
            <a:pPr marL="25400">
              <a:lnSpc>
                <a:spcPts val="1510"/>
              </a:lnSpc>
            </a:pPr>
            <a:r>
              <a:rPr dirty="0" sz="1400" spc="-120">
                <a:solidFill>
                  <a:srgbClr val="4B758E"/>
                </a:solidFill>
                <a:latin typeface="Times New Roman"/>
                <a:cs typeface="Times New Roman"/>
              </a:rPr>
              <a:t>Ação</a:t>
            </a:r>
            <a:r>
              <a:rPr dirty="0" sz="1400" spc="-45">
                <a:solidFill>
                  <a:srgbClr val="4B758E"/>
                </a:solidFill>
                <a:latin typeface="Times New Roman"/>
                <a:cs typeface="Times New Roman"/>
              </a:rPr>
              <a:t> </a:t>
            </a:r>
            <a:r>
              <a:rPr dirty="0" sz="1400" spc="-70">
                <a:solidFill>
                  <a:srgbClr val="3F67B1"/>
                </a:solidFill>
                <a:latin typeface="Times New Roman"/>
                <a:cs typeface="Times New Roman"/>
              </a:rPr>
              <a:t>T6xica:</a:t>
            </a:r>
            <a:r>
              <a:rPr dirty="0" sz="1400" spc="75">
                <a:solidFill>
                  <a:srgbClr val="3F67B1"/>
                </a:solidFill>
                <a:latin typeface="Times New Roman"/>
                <a:cs typeface="Times New Roman"/>
              </a:rPr>
              <a:t> </a:t>
            </a:r>
            <a:r>
              <a:rPr dirty="0" sz="1400" spc="-125">
                <a:solidFill>
                  <a:srgbClr val="6487C6"/>
                </a:solidFill>
                <a:latin typeface="Times New Roman"/>
                <a:cs typeface="Times New Roman"/>
              </a:rPr>
              <a:t>Não</a:t>
            </a:r>
            <a:r>
              <a:rPr dirty="0" sz="1400" spc="15">
                <a:solidFill>
                  <a:srgbClr val="6487C6"/>
                </a:solidFill>
                <a:latin typeface="Times New Roman"/>
                <a:cs typeface="Times New Roman"/>
              </a:rPr>
              <a:t> </a:t>
            </a:r>
            <a:r>
              <a:rPr dirty="0" sz="1400" spc="-60">
                <a:solidFill>
                  <a:srgbClr val="5266AA"/>
                </a:solidFill>
                <a:latin typeface="Times New Roman"/>
                <a:cs typeface="Times New Roman"/>
              </a:rPr>
              <a:t>hã</a:t>
            </a:r>
            <a:r>
              <a:rPr dirty="0" sz="1400" spc="-35">
                <a:solidFill>
                  <a:srgbClr val="5266AA"/>
                </a:solidFill>
                <a:latin typeface="Times New Roman"/>
                <a:cs typeface="Times New Roman"/>
              </a:rPr>
              <a:t> </a:t>
            </a:r>
            <a:r>
              <a:rPr dirty="0" sz="1400" spc="-70">
                <a:solidFill>
                  <a:srgbClr val="5670A1"/>
                </a:solidFill>
                <a:latin typeface="Times New Roman"/>
                <a:cs typeface="Times New Roman"/>
              </a:rPr>
              <a:t>antídoto</a:t>
            </a:r>
            <a:r>
              <a:rPr dirty="0" sz="1400" spc="25">
                <a:solidFill>
                  <a:srgbClr val="5670A1"/>
                </a:solidFill>
                <a:latin typeface="Times New Roman"/>
                <a:cs typeface="Times New Roman"/>
              </a:rPr>
              <a:t> </a:t>
            </a:r>
            <a:r>
              <a:rPr dirty="0" sz="1400" spc="-80">
                <a:solidFill>
                  <a:srgbClr val="464646"/>
                </a:solidFill>
                <a:latin typeface="Times New Roman"/>
                <a:cs typeface="Times New Roman"/>
              </a:rPr>
              <a:t>eepeciftco.</a:t>
            </a:r>
            <a:r>
              <a:rPr dirty="0" sz="140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400" spc="-70">
                <a:solidFill>
                  <a:srgbClr val="465487"/>
                </a:solidFill>
                <a:latin typeface="Times New Roman"/>
                <a:cs typeface="Times New Roman"/>
              </a:rPr>
              <a:t>Tratamento</a:t>
            </a:r>
            <a:r>
              <a:rPr dirty="0" sz="1400" spc="65">
                <a:solidFill>
                  <a:srgbClr val="465487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5B6B85"/>
                </a:solidFill>
                <a:latin typeface="Times New Roman"/>
                <a:cs typeface="Times New Roman"/>
              </a:rPr>
              <a:t>sintorn8tico.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15457" y="8361372"/>
            <a:ext cx="5278120" cy="535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345"/>
              </a:lnSpc>
              <a:spcBef>
                <a:spcPts val="100"/>
              </a:spcBef>
            </a:pPr>
            <a:r>
              <a:rPr dirty="0" sz="1200">
                <a:solidFill>
                  <a:srgbClr val="7990C1"/>
                </a:solidFill>
                <a:latin typeface="Arial MT"/>
                <a:cs typeface="Arial MT"/>
              </a:rPr>
              <a:t>20</a:t>
            </a:r>
            <a:r>
              <a:rPr dirty="0" sz="1200" spc="-60">
                <a:solidFill>
                  <a:srgbClr val="7990C1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D6EBC"/>
                </a:solidFill>
                <a:latin typeface="Arial MT"/>
                <a:cs typeface="Arial MT"/>
              </a:rPr>
              <a:t>giamas</a:t>
            </a:r>
            <a:r>
              <a:rPr dirty="0" sz="1200" spc="-30">
                <a:solidFill>
                  <a:srgbClr val="4D6EBC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46B95"/>
                </a:solidFill>
                <a:latin typeface="Arial MT"/>
                <a:cs typeface="Arial MT"/>
              </a:rPr>
              <a:t>de</a:t>
            </a:r>
            <a:r>
              <a:rPr dirty="0" sz="1200" spc="-40">
                <a:solidFill>
                  <a:srgbClr val="446B95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607BAE"/>
                </a:solidFill>
                <a:latin typeface="Arial MT"/>
                <a:cs typeface="Arial MT"/>
              </a:rPr>
              <a:t>Ratol</a:t>
            </a:r>
            <a:r>
              <a:rPr dirty="0" sz="1200" spc="-65">
                <a:solidFill>
                  <a:srgbClr val="607BAE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566B80"/>
                </a:solidFill>
                <a:latin typeface="Arial MT"/>
                <a:cs typeface="Arial MT"/>
              </a:rPr>
              <a:t>GS</a:t>
            </a:r>
            <a:r>
              <a:rPr dirty="0" sz="1200" spc="-50">
                <a:solidFill>
                  <a:srgbClr val="566B80"/>
                </a:solidFill>
                <a:latin typeface="Arial MT"/>
                <a:cs typeface="Arial MT"/>
              </a:rPr>
              <a:t> </a:t>
            </a:r>
            <a:r>
              <a:rPr dirty="0" sz="1200" spc="-30">
                <a:solidFill>
                  <a:srgbClr val="424F7E"/>
                </a:solidFill>
                <a:latin typeface="Arial MT"/>
                <a:cs typeface="Arial MT"/>
              </a:rPr>
              <a:t>Brodifacum</a:t>
            </a:r>
            <a:r>
              <a:rPr dirty="0" sz="1200" spc="-15">
                <a:solidFill>
                  <a:srgbClr val="424F7E"/>
                </a:solidFill>
                <a:latin typeface="Arial MT"/>
                <a:cs typeface="Arial MT"/>
              </a:rPr>
              <a:t> </a:t>
            </a:r>
            <a:r>
              <a:rPr dirty="0" sz="1200" spc="-50">
                <a:solidFill>
                  <a:srgbClr val="3A507C"/>
                </a:solidFill>
                <a:latin typeface="Arial MT"/>
                <a:cs typeface="Arial MT"/>
              </a:rPr>
              <a:t>(0,0059s)</a:t>
            </a:r>
            <a:r>
              <a:rPr dirty="0" sz="1200" spc="50">
                <a:solidFill>
                  <a:srgbClr val="3A507C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3F608E"/>
                </a:solidFill>
                <a:latin typeface="Arial MT"/>
                <a:cs typeface="Arial MT"/>
              </a:rPr>
              <a:t>2</a:t>
            </a:r>
            <a:r>
              <a:rPr dirty="0" sz="1200" spc="-65">
                <a:solidFill>
                  <a:srgbClr val="3F608E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36427C"/>
                </a:solidFill>
                <a:latin typeface="Arial MT"/>
                <a:cs typeface="Arial MT"/>
              </a:rPr>
              <a:t>â</a:t>
            </a:r>
            <a:r>
              <a:rPr dirty="0" sz="1200" spc="-40">
                <a:solidFill>
                  <a:srgbClr val="36427C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2F4967"/>
                </a:solidFill>
                <a:latin typeface="Arial MT"/>
                <a:cs typeface="Arial MT"/>
              </a:rPr>
              <a:t>4</a:t>
            </a:r>
            <a:r>
              <a:rPr dirty="0" sz="1200" spc="-60">
                <a:solidFill>
                  <a:srgbClr val="2F4967"/>
                </a:solidFill>
                <a:latin typeface="Arial MT"/>
                <a:cs typeface="Arial MT"/>
              </a:rPr>
              <a:t> </a:t>
            </a:r>
            <a:r>
              <a:rPr dirty="0" sz="1200" spc="-35">
                <a:solidFill>
                  <a:srgbClr val="425995"/>
                </a:solidFill>
                <a:latin typeface="Arial MT"/>
                <a:cs typeface="Arial MT"/>
              </a:rPr>
              <a:t>sachet</a:t>
            </a:r>
            <a:r>
              <a:rPr dirty="0" sz="1200" spc="-25">
                <a:solidFill>
                  <a:srgbClr val="425995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3B6283"/>
                </a:solidFill>
                <a:latin typeface="Arial MT"/>
                <a:cs typeface="Arial MT"/>
              </a:rPr>
              <a:t>por</a:t>
            </a:r>
            <a:r>
              <a:rPr dirty="0" sz="1200" spc="-60">
                <a:solidFill>
                  <a:srgbClr val="3B6283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3356A3"/>
                </a:solidFill>
                <a:latin typeface="Arial MT"/>
                <a:cs typeface="Arial MT"/>
              </a:rPr>
              <a:t>ponto</a:t>
            </a:r>
            <a:r>
              <a:rPr dirty="0" sz="1200" spc="-35">
                <a:solidFill>
                  <a:srgbClr val="3356A3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F5DA5"/>
                </a:solidFill>
                <a:latin typeface="Arial MT"/>
                <a:cs typeface="Arial MT"/>
              </a:rPr>
              <a:t>de</a:t>
            </a:r>
            <a:r>
              <a:rPr dirty="0" sz="1200" spc="-75">
                <a:solidFill>
                  <a:srgbClr val="4F5DA5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64646"/>
                </a:solidFill>
                <a:latin typeface="Arial MT"/>
                <a:cs typeface="Arial MT"/>
              </a:rPr>
              <a:t>iscagem.</a:t>
            </a:r>
            <a:endParaRPr sz="1200">
              <a:latin typeface="Arial MT"/>
              <a:cs typeface="Arial MT"/>
            </a:endParaRPr>
          </a:p>
          <a:p>
            <a:pPr marL="17145">
              <a:lnSpc>
                <a:spcPts val="1290"/>
              </a:lnSpc>
            </a:pPr>
            <a:r>
              <a:rPr dirty="0" sz="1250" spc="-85">
                <a:solidFill>
                  <a:srgbClr val="4B5B95"/>
                </a:solidFill>
                <a:latin typeface="Arial MT"/>
                <a:cs typeface="Arial MT"/>
              </a:rPr>
              <a:t>Ação</a:t>
            </a:r>
            <a:r>
              <a:rPr dirty="0" sz="1250" spc="-15">
                <a:solidFill>
                  <a:srgbClr val="4B5B95"/>
                </a:solidFill>
                <a:latin typeface="Arial MT"/>
                <a:cs typeface="Arial MT"/>
              </a:rPr>
              <a:t> </a:t>
            </a:r>
            <a:r>
              <a:rPr dirty="0" sz="1250" spc="-60">
                <a:solidFill>
                  <a:srgbClr val="526EA5"/>
                </a:solidFill>
                <a:latin typeface="Arial MT"/>
                <a:cs typeface="Arial MT"/>
              </a:rPr>
              <a:t>Tôxica:</a:t>
            </a:r>
            <a:r>
              <a:rPr dirty="0" sz="1250" spc="-20">
                <a:solidFill>
                  <a:srgbClr val="526EA5"/>
                </a:solidFill>
                <a:latin typeface="Arial MT"/>
                <a:cs typeface="Arial MT"/>
              </a:rPr>
              <a:t> </a:t>
            </a:r>
            <a:r>
              <a:rPr dirty="0" sz="1250" spc="-60">
                <a:solidFill>
                  <a:srgbClr val="465980"/>
                </a:solidFill>
                <a:latin typeface="Arial MT"/>
                <a:cs typeface="Arial MT"/>
              </a:rPr>
              <a:t>Fragilidade</a:t>
            </a:r>
            <a:r>
              <a:rPr dirty="0" sz="1250" spc="20">
                <a:solidFill>
                  <a:srgbClr val="465980"/>
                </a:solidFill>
                <a:latin typeface="Arial MT"/>
                <a:cs typeface="Arial MT"/>
              </a:rPr>
              <a:t> </a:t>
            </a:r>
            <a:r>
              <a:rPr dirty="0" sz="1250" spc="-50">
                <a:solidFill>
                  <a:srgbClr val="425E89"/>
                </a:solidFill>
                <a:latin typeface="Arial MT"/>
                <a:cs typeface="Arial MT"/>
              </a:rPr>
              <a:t>capilar</a:t>
            </a:r>
            <a:r>
              <a:rPr dirty="0" sz="1250" spc="-5">
                <a:solidFill>
                  <a:srgbClr val="425E89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425E85"/>
                </a:solidFill>
                <a:latin typeface="Arial MT"/>
                <a:cs typeface="Arial MT"/>
              </a:rPr>
              <a:t>e</a:t>
            </a:r>
            <a:r>
              <a:rPr dirty="0" sz="1250" spc="-90">
                <a:solidFill>
                  <a:srgbClr val="425E85"/>
                </a:solidFill>
                <a:latin typeface="Arial MT"/>
                <a:cs typeface="Arial MT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Arial MT"/>
                <a:cs typeface="Arial MT"/>
              </a:rPr>
              <a:t>hemorragias.</a:t>
            </a:r>
            <a:endParaRPr sz="1250">
              <a:latin typeface="Arial MT"/>
              <a:cs typeface="Arial MT"/>
            </a:endParaRPr>
          </a:p>
          <a:p>
            <a:pPr marL="13335">
              <a:lnSpc>
                <a:spcPts val="1385"/>
              </a:lnSpc>
            </a:pPr>
            <a:r>
              <a:rPr dirty="0" sz="1250" spc="-80">
                <a:solidFill>
                  <a:srgbClr val="446085"/>
                </a:solidFill>
                <a:latin typeface="Arial MT"/>
                <a:cs typeface="Arial MT"/>
              </a:rPr>
              <a:t>Tratamento</a:t>
            </a:r>
            <a:r>
              <a:rPr dirty="0" sz="1250" spc="25">
                <a:solidFill>
                  <a:srgbClr val="446085"/>
                </a:solidFill>
                <a:latin typeface="Arial MT"/>
                <a:cs typeface="Arial MT"/>
              </a:rPr>
              <a:t> </a:t>
            </a:r>
            <a:r>
              <a:rPr dirty="0" sz="1250" spc="-50">
                <a:solidFill>
                  <a:srgbClr val="6482C1"/>
                </a:solidFill>
                <a:latin typeface="Arial MT"/>
                <a:cs typeface="Arial MT"/>
              </a:rPr>
              <a:t>em</a:t>
            </a:r>
            <a:r>
              <a:rPr dirty="0" sz="1250" spc="-45">
                <a:solidFill>
                  <a:srgbClr val="6482C1"/>
                </a:solidFill>
                <a:latin typeface="Arial MT"/>
                <a:cs typeface="Arial MT"/>
              </a:rPr>
              <a:t> </a:t>
            </a:r>
            <a:r>
              <a:rPr dirty="0" sz="1250" spc="-70">
                <a:solidFill>
                  <a:srgbClr val="546B8E"/>
                </a:solidFill>
                <a:latin typeface="Arial MT"/>
                <a:cs typeface="Arial MT"/>
              </a:rPr>
              <a:t>caso</a:t>
            </a:r>
            <a:r>
              <a:rPr dirty="0" sz="1250" spc="-30">
                <a:solidFill>
                  <a:srgbClr val="546B8E"/>
                </a:solidFill>
                <a:latin typeface="Arial MT"/>
                <a:cs typeface="Arial MT"/>
              </a:rPr>
              <a:t> </a:t>
            </a:r>
            <a:r>
              <a:rPr dirty="0" sz="1250" spc="-80">
                <a:solidFill>
                  <a:srgbClr val="444F97"/>
                </a:solidFill>
                <a:latin typeface="Arial MT"/>
                <a:cs typeface="Arial MT"/>
              </a:rPr>
              <a:t>de</a:t>
            </a:r>
            <a:r>
              <a:rPr dirty="0" sz="1250" spc="-25">
                <a:solidFill>
                  <a:srgbClr val="444F97"/>
                </a:solidFill>
                <a:latin typeface="Arial MT"/>
                <a:cs typeface="Arial MT"/>
              </a:rPr>
              <a:t> </a:t>
            </a:r>
            <a:r>
              <a:rPr dirty="0" sz="1250" spc="-60">
                <a:solidFill>
                  <a:srgbClr val="345B82"/>
                </a:solidFill>
                <a:latin typeface="Arial MT"/>
                <a:cs typeface="Arial MT"/>
              </a:rPr>
              <a:t>intoxicação:</a:t>
            </a:r>
            <a:r>
              <a:rPr dirty="0" sz="1250">
                <a:solidFill>
                  <a:srgbClr val="345B82"/>
                </a:solidFill>
                <a:latin typeface="Arial MT"/>
                <a:cs typeface="Arial MT"/>
              </a:rPr>
              <a:t> </a:t>
            </a:r>
            <a:r>
              <a:rPr dirty="0" sz="1250" spc="-75">
                <a:solidFill>
                  <a:srgbClr val="4F67A0"/>
                </a:solidFill>
                <a:latin typeface="Arial MT"/>
                <a:cs typeface="Arial MT"/>
              </a:rPr>
              <a:t>Tratamento</a:t>
            </a:r>
            <a:r>
              <a:rPr dirty="0" sz="1250" spc="5">
                <a:solidFill>
                  <a:srgbClr val="4F67A0"/>
                </a:solidFill>
                <a:latin typeface="Arial MT"/>
                <a:cs typeface="Arial MT"/>
              </a:rPr>
              <a:t> </a:t>
            </a:r>
            <a:r>
              <a:rPr dirty="0" sz="1250" spc="-60">
                <a:solidFill>
                  <a:srgbClr val="54628E"/>
                </a:solidFill>
                <a:latin typeface="Arial MT"/>
                <a:cs typeface="Arial MT"/>
              </a:rPr>
              <a:t>Sintomático</a:t>
            </a:r>
            <a:r>
              <a:rPr dirty="0" sz="1250" spc="60">
                <a:solidFill>
                  <a:srgbClr val="54628E"/>
                </a:solidFill>
                <a:latin typeface="Arial MT"/>
                <a:cs typeface="Arial MT"/>
              </a:rPr>
              <a:t> </a:t>
            </a:r>
            <a:r>
              <a:rPr dirty="0" sz="1250" spc="-50">
                <a:solidFill>
                  <a:srgbClr val="4D6E97"/>
                </a:solidFill>
                <a:latin typeface="Arial MT"/>
                <a:cs typeface="Arial MT"/>
              </a:rPr>
              <a:t>e</a:t>
            </a:r>
            <a:r>
              <a:rPr dirty="0" sz="1250" spc="-45">
                <a:solidFill>
                  <a:srgbClr val="4D6E97"/>
                </a:solidFill>
                <a:latin typeface="Arial MT"/>
                <a:cs typeface="Arial MT"/>
              </a:rPr>
              <a:t> </a:t>
            </a:r>
            <a:r>
              <a:rPr dirty="0" sz="1250" spc="-60">
                <a:solidFill>
                  <a:srgbClr val="4D59AF"/>
                </a:solidFill>
                <a:latin typeface="Arial MT"/>
                <a:cs typeface="Arial MT"/>
              </a:rPr>
              <a:t>Vitamina</a:t>
            </a:r>
            <a:r>
              <a:rPr dirty="0" sz="1250" spc="90">
                <a:solidFill>
                  <a:srgbClr val="4D59AF"/>
                </a:solidFill>
                <a:latin typeface="Arial MT"/>
                <a:cs typeface="Arial MT"/>
              </a:rPr>
              <a:t> </a:t>
            </a:r>
            <a:r>
              <a:rPr dirty="0" sz="1250" spc="-25">
                <a:solidFill>
                  <a:srgbClr val="386EAC"/>
                </a:solidFill>
                <a:latin typeface="Arial MT"/>
                <a:cs typeface="Arial MT"/>
              </a:rPr>
              <a:t>K1</a:t>
            </a:r>
            <a:endParaRPr sz="12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733860" y="9051652"/>
            <a:ext cx="1089025" cy="262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solidFill>
                  <a:srgbClr val="2FB360"/>
                </a:solidFill>
                <a:latin typeface="Arial MT"/>
                <a:cs typeface="Arial MT"/>
              </a:rPr>
              <a:t>Pragas </a:t>
            </a:r>
            <a:r>
              <a:rPr dirty="0" sz="1550" spc="-20">
                <a:solidFill>
                  <a:srgbClr val="54C175"/>
                </a:solidFill>
                <a:latin typeface="Arial MT"/>
                <a:cs typeface="Arial MT"/>
              </a:rPr>
              <a:t>alvo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614052" y="7817683"/>
            <a:ext cx="1621155" cy="536575"/>
          </a:xfrm>
          <a:prstGeom prst="rect">
            <a:avLst/>
          </a:prstGeom>
          <a:ln w="9140">
            <a:solidFill>
              <a:srgbClr val="3B4444"/>
            </a:solidFill>
          </a:ln>
        </p:spPr>
        <p:txBody>
          <a:bodyPr wrap="square" lIns="0" tIns="73025" rIns="0" bIns="0" rtlCol="0" vert="horz">
            <a:spAutoFit/>
          </a:bodyPr>
          <a:lstStyle/>
          <a:p>
            <a:pPr marL="74295">
              <a:lnSpc>
                <a:spcPts val="1025"/>
              </a:lnSpc>
              <a:spcBef>
                <a:spcPts val="575"/>
              </a:spcBef>
            </a:pPr>
            <a:r>
              <a:rPr dirty="0" sz="950">
                <a:latin typeface="Arial MT"/>
                <a:cs typeface="Arial MT"/>
              </a:rPr>
              <a:t>Mrian0</a:t>
            </a:r>
            <a:r>
              <a:rPr dirty="0" sz="950" spc="185">
                <a:latin typeface="Arial MT"/>
                <a:cs typeface="Arial MT"/>
              </a:rPr>
              <a:t> </a:t>
            </a:r>
            <a:r>
              <a:rPr dirty="0" sz="950" spc="-65">
                <a:latin typeface="Arial MT"/>
                <a:cs typeface="Arial MT"/>
              </a:rPr>
              <a:t>PíreS</a:t>
            </a:r>
            <a:r>
              <a:rPr dirty="0" sz="950" spc="190"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950" spc="14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CafvBltlo</a:t>
            </a:r>
            <a:endParaRPr sz="950">
              <a:latin typeface="Arial MT"/>
              <a:cs typeface="Arial MT"/>
            </a:endParaRPr>
          </a:p>
          <a:p>
            <a:pPr marL="322580">
              <a:lnSpc>
                <a:spcPts val="1085"/>
              </a:lnSpc>
            </a:pPr>
            <a:r>
              <a:rPr dirty="0" sz="1000" spc="-10">
                <a:latin typeface="Arial MT"/>
                <a:cs typeface="Arial MT"/>
              </a:rPr>
              <a:t>qulrrm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2420597" y="8973402"/>
            <a:ext cx="951230" cy="411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520"/>
              </a:lnSpc>
              <a:spcBef>
                <a:spcPts val="100"/>
              </a:spcBef>
            </a:pPr>
            <a:r>
              <a:rPr dirty="0" sz="1350" spc="-10">
                <a:solidFill>
                  <a:srgbClr val="4B566D"/>
                </a:solidFill>
                <a:latin typeface="Arial MT"/>
                <a:cs typeface="Arial MT"/>
              </a:rPr>
              <a:t>(4)Baratas</a:t>
            </a:r>
            <a:endParaRPr sz="1350">
              <a:latin typeface="Arial MT"/>
              <a:cs typeface="Arial MT"/>
            </a:endParaRPr>
          </a:p>
          <a:p>
            <a:pPr marL="12700">
              <a:lnSpc>
                <a:spcPts val="1520"/>
              </a:lnSpc>
            </a:pPr>
            <a:r>
              <a:rPr dirty="0" sz="1350" spc="-35">
                <a:solidFill>
                  <a:srgbClr val="42548C"/>
                </a:solidFill>
                <a:latin typeface="Arial MT"/>
                <a:cs typeface="Arial MT"/>
              </a:rPr>
              <a:t>(g)</a:t>
            </a:r>
            <a:r>
              <a:rPr dirty="0" sz="1350" spc="-45">
                <a:solidFill>
                  <a:srgbClr val="42548C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4B72A5"/>
                </a:solidFill>
                <a:latin typeface="Arial MT"/>
                <a:cs typeface="Arial MT"/>
              </a:rPr>
              <a:t>Formigas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4099680" y="8973402"/>
            <a:ext cx="523875" cy="411480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 marR="5080" indent="5715">
              <a:lnSpc>
                <a:spcPts val="1420"/>
              </a:lnSpc>
              <a:spcBef>
                <a:spcPts val="315"/>
              </a:spcBef>
            </a:pPr>
            <a:r>
              <a:rPr dirty="0" sz="1350" spc="-10">
                <a:solidFill>
                  <a:srgbClr val="4974A8"/>
                </a:solidFill>
                <a:latin typeface="Arial MT"/>
                <a:cs typeface="Arial MT"/>
              </a:rPr>
              <a:t>Ratos </a:t>
            </a:r>
            <a:r>
              <a:rPr dirty="0" sz="1350" spc="-40">
                <a:solidFill>
                  <a:srgbClr val="4259A8"/>
                </a:solidFill>
                <a:latin typeface="Arial MT"/>
                <a:cs typeface="Arial MT"/>
              </a:rPr>
              <a:t>Pulgas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464848" y="9447985"/>
            <a:ext cx="3698875" cy="262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solidFill>
                  <a:srgbClr val="C86470"/>
                </a:solidFill>
                <a:latin typeface="Arial MT"/>
                <a:cs typeface="Arial MT"/>
              </a:rPr>
              <a:t>Responsável</a:t>
            </a:r>
            <a:r>
              <a:rPr dirty="0" sz="1550" spc="25">
                <a:solidFill>
                  <a:srgbClr val="C86470"/>
                </a:solidFill>
                <a:latin typeface="Arial MT"/>
                <a:cs typeface="Arial MT"/>
              </a:rPr>
              <a:t> </a:t>
            </a:r>
            <a:r>
              <a:rPr dirty="0" sz="1550">
                <a:solidFill>
                  <a:srgbClr val="DB627C"/>
                </a:solidFill>
                <a:latin typeface="Arial MT"/>
                <a:cs typeface="Arial MT"/>
              </a:rPr>
              <a:t>Legal:</a:t>
            </a:r>
            <a:r>
              <a:rPr dirty="0" sz="1550" spc="-45">
                <a:solidFill>
                  <a:srgbClr val="DB627C"/>
                </a:solidFill>
                <a:latin typeface="Arial MT"/>
                <a:cs typeface="Arial MT"/>
              </a:rPr>
              <a:t> </a:t>
            </a:r>
            <a:r>
              <a:rPr dirty="0" sz="1550" spc="-60" b="1">
                <a:solidFill>
                  <a:srgbClr val="F9A3A7"/>
                </a:solidFill>
                <a:latin typeface="Arial"/>
                <a:cs typeface="Arial"/>
              </a:rPr>
              <a:t>Manoel</a:t>
            </a:r>
            <a:r>
              <a:rPr dirty="0" sz="1550" spc="-45" b="1">
                <a:solidFill>
                  <a:srgbClr val="F9A3A7"/>
                </a:solidFill>
                <a:latin typeface="Arial"/>
                <a:cs typeface="Arial"/>
              </a:rPr>
              <a:t> </a:t>
            </a:r>
            <a:r>
              <a:rPr dirty="0" sz="1550" b="1">
                <a:solidFill>
                  <a:srgbClr val="EB8E99"/>
                </a:solidFill>
                <a:latin typeface="Arial"/>
                <a:cs typeface="Arial"/>
              </a:rPr>
              <a:t>M.</a:t>
            </a:r>
            <a:r>
              <a:rPr dirty="0" sz="1550" spc="-60" b="1">
                <a:solidFill>
                  <a:srgbClr val="EB8E99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CA6070"/>
                </a:solidFill>
                <a:latin typeface="Arial MT"/>
                <a:cs typeface="Arial MT"/>
              </a:rPr>
              <a:t>da</a:t>
            </a:r>
            <a:r>
              <a:rPr dirty="0" sz="1550" spc="-90">
                <a:solidFill>
                  <a:srgbClr val="CA6070"/>
                </a:solidFill>
                <a:latin typeface="Arial MT"/>
                <a:cs typeface="Arial MT"/>
              </a:rPr>
              <a:t> </a:t>
            </a:r>
            <a:r>
              <a:rPr dirty="0" sz="1550" spc="-40">
                <a:solidFill>
                  <a:srgbClr val="DDDDDD"/>
                </a:solidFill>
                <a:latin typeface="Arial MT"/>
                <a:cs typeface="Arial MT"/>
              </a:rPr>
              <a:t>Paz</a:t>
            </a:r>
            <a:r>
              <a:rPr dirty="0" sz="1550" spc="-45">
                <a:solidFill>
                  <a:srgbClr val="DDDDDD"/>
                </a:solidFill>
                <a:latin typeface="Arial MT"/>
                <a:cs typeface="Arial MT"/>
              </a:rPr>
              <a:t> </a:t>
            </a:r>
            <a:r>
              <a:rPr dirty="0" sz="1550">
                <a:solidFill>
                  <a:srgbClr val="DDDDDD"/>
                </a:solidFill>
                <a:latin typeface="Arial MT"/>
                <a:cs typeface="Arial MT"/>
              </a:rPr>
              <a:t>/</a:t>
            </a:r>
            <a:r>
              <a:rPr dirty="0" sz="1550" spc="-105">
                <a:solidFill>
                  <a:srgbClr val="DDDDDD"/>
                </a:solidFill>
                <a:latin typeface="Arial MT"/>
                <a:cs typeface="Arial MT"/>
              </a:rPr>
              <a:t> </a:t>
            </a:r>
            <a:r>
              <a:rPr dirty="0" sz="1550" spc="-25">
                <a:solidFill>
                  <a:srgbClr val="CF566D"/>
                </a:solidFill>
                <a:latin typeface="Arial MT"/>
                <a:cs typeface="Arial MT"/>
              </a:rPr>
              <a:t>Al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5327412" y="8973402"/>
            <a:ext cx="1350645" cy="736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6205">
              <a:lnSpc>
                <a:spcPts val="1520"/>
              </a:lnSpc>
              <a:spcBef>
                <a:spcPts val="100"/>
              </a:spcBef>
            </a:pPr>
            <a:r>
              <a:rPr dirty="0" sz="1350" spc="-20">
                <a:solidFill>
                  <a:srgbClr val="3D62A8"/>
                </a:solidFill>
                <a:latin typeface="Arial MT"/>
                <a:cs typeface="Arial MT"/>
              </a:rPr>
              <a:t>Insetos</a:t>
            </a:r>
            <a:r>
              <a:rPr dirty="0" sz="1350" spc="-55">
                <a:solidFill>
                  <a:srgbClr val="3D62A8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4B6D9C"/>
                </a:solidFill>
                <a:latin typeface="Arial MT"/>
                <a:cs typeface="Arial MT"/>
              </a:rPr>
              <a:t>em</a:t>
            </a:r>
            <a:r>
              <a:rPr dirty="0" sz="1350" spc="-60">
                <a:solidFill>
                  <a:srgbClr val="4B6D9C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526BBA"/>
                </a:solidFill>
                <a:latin typeface="Arial MT"/>
                <a:cs typeface="Arial MT"/>
              </a:rPr>
              <a:t>geral</a:t>
            </a:r>
            <a:endParaRPr sz="1350">
              <a:latin typeface="Arial MT"/>
              <a:cs typeface="Arial MT"/>
            </a:endParaRPr>
          </a:p>
          <a:p>
            <a:pPr marL="12700">
              <a:lnSpc>
                <a:spcPts val="1520"/>
              </a:lnSpc>
              <a:tabLst>
                <a:tab pos="279400" algn="l"/>
              </a:tabLst>
            </a:pPr>
            <a:r>
              <a:rPr dirty="0" sz="1350" spc="-50">
                <a:solidFill>
                  <a:srgbClr val="445997"/>
                </a:solidFill>
                <a:latin typeface="Arial MT"/>
                <a:cs typeface="Arial MT"/>
              </a:rPr>
              <a:t>)</a:t>
            </a:r>
            <a:r>
              <a:rPr dirty="0" sz="1350">
                <a:solidFill>
                  <a:srgbClr val="445997"/>
                </a:solidFill>
                <a:latin typeface="Arial MT"/>
                <a:cs typeface="Arial MT"/>
              </a:rPr>
              <a:t>	</a:t>
            </a:r>
            <a:r>
              <a:rPr dirty="0" sz="1350" spc="-20">
                <a:solidFill>
                  <a:srgbClr val="FFFFFF"/>
                </a:solidFill>
                <a:latin typeface="Arial MT"/>
                <a:cs typeface="Arial MT"/>
              </a:rPr>
              <a:t>pins</a:t>
            </a:r>
            <a:endParaRPr sz="1350">
              <a:latin typeface="Arial MT"/>
              <a:cs typeface="Arial MT"/>
            </a:endParaRPr>
          </a:p>
          <a:p>
            <a:pPr marL="236220">
              <a:lnSpc>
                <a:spcPct val="100000"/>
              </a:lnSpc>
              <a:spcBef>
                <a:spcPts val="700"/>
              </a:spcBef>
            </a:pPr>
            <a:r>
              <a:rPr dirty="0" sz="1550">
                <a:solidFill>
                  <a:srgbClr val="A76977"/>
                </a:solidFill>
                <a:latin typeface="Arial MT"/>
                <a:cs typeface="Arial MT"/>
              </a:rPr>
              <a:t>.</a:t>
            </a:r>
            <a:r>
              <a:rPr dirty="0" sz="1550" spc="-15">
                <a:solidFill>
                  <a:srgbClr val="A76977"/>
                </a:solidFill>
                <a:latin typeface="Arial MT"/>
                <a:cs typeface="Arial MT"/>
              </a:rPr>
              <a:t> </a:t>
            </a:r>
            <a:r>
              <a:rPr dirty="0" sz="1550">
                <a:solidFill>
                  <a:srgbClr val="CF5067"/>
                </a:solidFill>
                <a:latin typeface="Arial MT"/>
                <a:cs typeface="Arial MT"/>
              </a:rPr>
              <a:t>da</a:t>
            </a:r>
            <a:r>
              <a:rPr dirty="0" sz="1550" spc="-70">
                <a:solidFill>
                  <a:srgbClr val="CF5067"/>
                </a:solidFill>
                <a:latin typeface="Arial MT"/>
                <a:cs typeface="Arial MT"/>
              </a:rPr>
              <a:t> </a:t>
            </a:r>
            <a:r>
              <a:rPr dirty="0" sz="1550">
                <a:solidFill>
                  <a:srgbClr val="D45670"/>
                </a:solidFill>
                <a:latin typeface="Arial MT"/>
                <a:cs typeface="Arial MT"/>
              </a:rPr>
              <a:t>P</a:t>
            </a:r>
            <a:r>
              <a:rPr dirty="0" sz="1550" spc="325">
                <a:solidFill>
                  <a:srgbClr val="D45670"/>
                </a:solidFill>
                <a:latin typeface="Arial MT"/>
                <a:cs typeface="Arial MT"/>
              </a:rPr>
              <a:t> </a:t>
            </a:r>
            <a:r>
              <a:rPr dirty="0" sz="1550" spc="-50">
                <a:solidFill>
                  <a:srgbClr val="DDDDDD"/>
                </a:solidFill>
                <a:latin typeface="Arial MT"/>
                <a:cs typeface="Arial MT"/>
              </a:rPr>
              <a:t>z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474448" y="10071701"/>
            <a:ext cx="145859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54AC72"/>
                </a:solidFill>
                <a:latin typeface="Arial MT"/>
                <a:cs typeface="Arial MT"/>
              </a:rPr>
              <a:t>Aas.</a:t>
            </a:r>
            <a:r>
              <a:rPr dirty="0" sz="1200" spc="80">
                <a:solidFill>
                  <a:srgbClr val="54AC72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62AE82"/>
                </a:solidFill>
                <a:latin typeface="Arial MT"/>
                <a:cs typeface="Arial MT"/>
              </a:rPr>
              <a:t>do</a:t>
            </a:r>
            <a:r>
              <a:rPr dirty="0" sz="1200" spc="110">
                <a:solidFill>
                  <a:srgbClr val="62AE82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62A57B"/>
                </a:solidFill>
                <a:latin typeface="Arial MT"/>
                <a:cs typeface="Arial MT"/>
              </a:rPr>
              <a:t>Contratante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4910462" y="10056458"/>
            <a:ext cx="137795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00785" algn="l"/>
              </a:tabLst>
            </a:pPr>
            <a:r>
              <a:rPr dirty="0" sz="1200" spc="80">
                <a:solidFill>
                  <a:srgbClr val="4FBA77"/>
                </a:solidFill>
                <a:latin typeface="Calibri"/>
                <a:cs typeface="Calibri"/>
              </a:rPr>
              <a:t>alom</a:t>
            </a:r>
            <a:r>
              <a:rPr dirty="0" sz="1200" spc="200">
                <a:solidFill>
                  <a:srgbClr val="4FBA77"/>
                </a:solidFill>
                <a:latin typeface="Calibri"/>
                <a:cs typeface="Calibri"/>
              </a:rPr>
              <a:t>  </a:t>
            </a:r>
            <a:r>
              <a:rPr dirty="0" sz="1200" spc="-10">
                <a:solidFill>
                  <a:srgbClr val="69AC7E"/>
                </a:solidFill>
                <a:latin typeface="Calibri"/>
                <a:cs typeface="Calibri"/>
              </a:rPr>
              <a:t>Dedet"</a:t>
            </a:r>
            <a:r>
              <a:rPr dirty="0" sz="1200">
                <a:solidFill>
                  <a:srgbClr val="69AC7E"/>
                </a:solidFill>
                <a:latin typeface="Calibri"/>
                <a:cs typeface="Calibri"/>
              </a:rPr>
              <a:t>	</a:t>
            </a:r>
            <a:r>
              <a:rPr dirty="0" sz="1200" spc="-25">
                <a:solidFill>
                  <a:srgbClr val="59A16E"/>
                </a:solidFill>
                <a:latin typeface="Calibri"/>
                <a:cs typeface="Calibri"/>
              </a:rPr>
              <a:t>ao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8697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2025-09-10T12:35:02Z</dcterms:created>
  <dcterms:modified xsi:type="dcterms:W3CDTF">2025-09-10T12:35:02Z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2025-09-10T00:00:00Z</vt:filetime>
  </property>
  <property fmtid="{D5CDD505-2E9C-101B-9397-08002B2CF9AE}" pid="3" name="LastSaved">
    <vt:filetime>2025-09-10T00:00:00Z</vt:filetime>
  </property>
  <property fmtid="{D5CDD505-2E9C-101B-9397-08002B2CF9AE}" pid="4" name="Producer">
    <vt:lpwstr>iLovePDF</vt:lpwstr>
  </property>
</Properties>
</file>